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59" r:id="rId5"/>
    <p:sldId id="260" r:id="rId6"/>
    <p:sldId id="16604440" r:id="rId7"/>
    <p:sldId id="261" r:id="rId8"/>
    <p:sldId id="16604425" r:id="rId9"/>
    <p:sldId id="16604426" r:id="rId10"/>
    <p:sldId id="16604427" r:id="rId11"/>
    <p:sldId id="16604422" r:id="rId12"/>
    <p:sldId id="262" r:id="rId13"/>
    <p:sldId id="16604428" r:id="rId14"/>
    <p:sldId id="16604429" r:id="rId15"/>
    <p:sldId id="16604430" r:id="rId16"/>
    <p:sldId id="16604423" r:id="rId17"/>
    <p:sldId id="263" r:id="rId18"/>
    <p:sldId id="16604442" r:id="rId19"/>
    <p:sldId id="16604443" r:id="rId20"/>
    <p:sldId id="16604444" r:id="rId21"/>
    <p:sldId id="16604431" r:id="rId22"/>
    <p:sldId id="16604446" r:id="rId23"/>
    <p:sldId id="16604432" r:id="rId24"/>
    <p:sldId id="16604433" r:id="rId25"/>
    <p:sldId id="16604424" r:id="rId26"/>
    <p:sldId id="264" r:id="rId27"/>
    <p:sldId id="16604434" r:id="rId28"/>
    <p:sldId id="16604436"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72" userDrawn="1">
          <p15:clr>
            <a:srgbClr val="A4A3A4"/>
          </p15:clr>
        </p15:guide>
        <p15:guide id="4" pos="71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8C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50" d="100"/>
          <a:sy n="50" d="100"/>
        </p:scale>
        <p:origin x="798" y="738"/>
      </p:cViewPr>
      <p:guideLst>
        <p:guide orient="horz" pos="2184"/>
        <p:guide pos="3840"/>
        <p:guide pos="572"/>
        <p:guide pos="7146"/>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5" d="100"/>
          <a:sy n="65" d="100"/>
        </p:scale>
        <p:origin x="2634" y="78"/>
      </p:cViewPr>
      <p:guideLst>
        <p:guide orient="horz" pos="2911"/>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5A7FDD-0B60-40A7-ACC7-6E41075F946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21A5A-22A3-4352-96D3-95C4DADF5C5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C221A5A-22A3-4352-96D3-95C4DADF5C51}" type="slidenum">
              <a:rPr lang="zh-CN" altLang="en-US" smtClean="0"/>
            </a:fld>
            <a:endParaRPr lang="zh-CN" altLang="en-US"/>
          </a:p>
        </p:txBody>
      </p:sp>
      <p:pic>
        <p:nvPicPr>
          <p:cNvPr id="5" name="图片 4"/>
          <p:cNvPicPr>
            <a:picLocks noChangeAspect="1"/>
          </p:cNvPicPr>
          <p:nvPr/>
        </p:nvPicPr>
        <p:blipFill>
          <a:blip r:embed="rId3"/>
          <a:stretch>
            <a:fillRect/>
          </a:stretch>
        </p:blipFill>
        <p:spPr>
          <a:xfrm>
            <a:off x="400050" y="7262812"/>
            <a:ext cx="6057900" cy="1476375"/>
          </a:xfrm>
          <a:prstGeom prst="rect">
            <a:avLst/>
          </a:prstGeom>
        </p:spPr>
      </p:pic>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C221A5A-22A3-4352-96D3-95C4DADF5C5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C221A5A-22A3-4352-96D3-95C4DADF5C5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C221A5A-22A3-4352-96D3-95C4DADF5C5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C221A5A-22A3-4352-96D3-95C4DADF5C51}" type="slidenum">
              <a:rPr lang="zh-CN" altLang="en-US" smtClean="0"/>
            </a:fld>
            <a:endParaRPr lang="zh-CN" altLang="en-US"/>
          </a:p>
        </p:txBody>
      </p:sp>
      <p:pic>
        <p:nvPicPr>
          <p:cNvPr id="5" name="图片 4"/>
          <p:cNvPicPr>
            <a:picLocks noChangeAspect="1"/>
          </p:cNvPicPr>
          <p:nvPr/>
        </p:nvPicPr>
        <p:blipFill>
          <a:blip r:embed="rId3"/>
          <a:stretch>
            <a:fillRect/>
          </a:stretch>
        </p:blipFill>
        <p:spPr>
          <a:xfrm>
            <a:off x="400050" y="7262812"/>
            <a:ext cx="6057900" cy="1476375"/>
          </a:xfrm>
          <a:prstGeom prst="rect">
            <a:avLst/>
          </a:prstGeom>
        </p:spPr>
      </p:pic>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C221A5A-22A3-4352-96D3-95C4DADF5C5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C221A5A-22A3-4352-96D3-95C4DADF5C5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C221A5A-22A3-4352-96D3-95C4DADF5C5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C221A5A-22A3-4352-96D3-95C4DADF5C5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C221A5A-22A3-4352-96D3-95C4DADF5C51}" type="slidenum">
              <a:rPr lang="zh-CN" altLang="en-US" smtClean="0"/>
            </a:fld>
            <a:endParaRPr lang="zh-CN" altLang="en-US"/>
          </a:p>
        </p:txBody>
      </p:sp>
      <p:pic>
        <p:nvPicPr>
          <p:cNvPr id="5" name="图片 4"/>
          <p:cNvPicPr>
            <a:picLocks noChangeAspect="1"/>
          </p:cNvPicPr>
          <p:nvPr/>
        </p:nvPicPr>
        <p:blipFill>
          <a:blip r:embed="rId3"/>
          <a:stretch>
            <a:fillRect/>
          </a:stretch>
        </p:blipFill>
        <p:spPr>
          <a:xfrm>
            <a:off x="400050" y="7262812"/>
            <a:ext cx="6057900" cy="1476375"/>
          </a:xfrm>
          <a:prstGeom prst="rect">
            <a:avLst/>
          </a:prstGeom>
        </p:spPr>
      </p:pic>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C221A5A-22A3-4352-96D3-95C4DADF5C5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C221A5A-22A3-4352-96D3-95C4DADF5C51}" type="slidenum">
              <a:rPr lang="zh-CN" altLang="en-US" smtClean="0"/>
            </a:fld>
            <a:endParaRPr lang="zh-CN" altLang="en-US"/>
          </a:p>
        </p:txBody>
      </p:sp>
      <p:pic>
        <p:nvPicPr>
          <p:cNvPr id="5" name="图片 4"/>
          <p:cNvPicPr>
            <a:picLocks noChangeAspect="1"/>
          </p:cNvPicPr>
          <p:nvPr/>
        </p:nvPicPr>
        <p:blipFill>
          <a:blip r:embed="rId3"/>
          <a:stretch>
            <a:fillRect/>
          </a:stretch>
        </p:blipFill>
        <p:spPr>
          <a:xfrm>
            <a:off x="400050" y="7262812"/>
            <a:ext cx="6057900" cy="1476375"/>
          </a:xfrm>
          <a:prstGeom prst="rect">
            <a:avLst/>
          </a:prstGeom>
        </p:spPr>
      </p:pic>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C221A5A-22A3-4352-96D3-95C4DADF5C5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C221A5A-22A3-4352-96D3-95C4DADF5C5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C221A5A-22A3-4352-96D3-95C4DADF5C51}" type="slidenum">
              <a:rPr lang="zh-CN" altLang="en-US" smtClean="0"/>
            </a:fld>
            <a:endParaRPr lang="zh-CN" altLang="en-US"/>
          </a:p>
        </p:txBody>
      </p:sp>
      <p:pic>
        <p:nvPicPr>
          <p:cNvPr id="5" name="图片 4"/>
          <p:cNvPicPr>
            <a:picLocks noChangeAspect="1"/>
          </p:cNvPicPr>
          <p:nvPr/>
        </p:nvPicPr>
        <p:blipFill>
          <a:blip r:embed="rId3"/>
          <a:stretch>
            <a:fillRect/>
          </a:stretch>
        </p:blipFill>
        <p:spPr>
          <a:xfrm>
            <a:off x="400050" y="7262812"/>
            <a:ext cx="6057900" cy="1476375"/>
          </a:xfrm>
          <a:prstGeom prst="rect">
            <a:avLst/>
          </a:prstGeom>
        </p:spPr>
      </p:pic>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C221A5A-22A3-4352-96D3-95C4DADF5C5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C221A5A-22A3-4352-96D3-95C4DADF5C5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C221A5A-22A3-4352-96D3-95C4DADF5C5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C221A5A-22A3-4352-96D3-95C4DADF5C5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C221A5A-22A3-4352-96D3-95C4DADF5C5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C221A5A-22A3-4352-96D3-95C4DADF5C51}" type="slidenum">
              <a:rPr lang="zh-CN" altLang="en-US" smtClean="0"/>
            </a:fld>
            <a:endParaRPr lang="zh-CN" altLang="en-US"/>
          </a:p>
        </p:txBody>
      </p:sp>
      <p:pic>
        <p:nvPicPr>
          <p:cNvPr id="5" name="图片 4"/>
          <p:cNvPicPr>
            <a:picLocks noChangeAspect="1"/>
          </p:cNvPicPr>
          <p:nvPr/>
        </p:nvPicPr>
        <p:blipFill>
          <a:blip r:embed="rId3"/>
          <a:stretch>
            <a:fillRect/>
          </a:stretch>
        </p:blipFill>
        <p:spPr>
          <a:xfrm>
            <a:off x="400050" y="7262812"/>
            <a:ext cx="6057900" cy="1476375"/>
          </a:xfrm>
          <a:prstGeom prst="rect">
            <a:avLst/>
          </a:prstGeom>
        </p:spPr>
      </p:pic>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C221A5A-22A3-4352-96D3-95C4DADF5C5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51pptmoban.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B6446A5-30D7-4A5C-968B-737AA53CB7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4BF6BA-EC06-4720-88B7-C2D459C75FA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容页 www.51pptmoban.com">
    <p:spTree>
      <p:nvGrpSpPr>
        <p:cNvPr id="1" name=""/>
        <p:cNvGrpSpPr/>
        <p:nvPr/>
      </p:nvGrpSpPr>
      <p:grpSpPr>
        <a:xfrm>
          <a:off x="0" y="0"/>
          <a:ext cx="0" cy="0"/>
          <a:chOff x="0" y="0"/>
          <a:chExt cx="0" cy="0"/>
        </a:xfrm>
      </p:grpSpPr>
      <p:pic>
        <p:nvPicPr>
          <p:cNvPr id="7" name="图片 6" descr="D:\51PPT模板网\51pptmoban.com\图片.jpg"/>
          <p:cNvPicPr>
            <a:picLocks noChangeAspect="1"/>
          </p:cNvPicPr>
          <p:nvPr userDrawn="1"/>
        </p:nvPicPr>
        <p:blipFill>
          <a:blip r:embed="rId2" cstate="screen">
            <a:alphaModFix amt="20000"/>
          </a:blip>
          <a:stretch>
            <a:fillRect/>
          </a:stretch>
        </p:blipFill>
        <p:spPr>
          <a:xfrm>
            <a:off x="0" y="0"/>
            <a:ext cx="12192000" cy="6858000"/>
          </a:xfrm>
          <a:prstGeom prst="rect">
            <a:avLst/>
          </a:prstGeom>
        </p:spPr>
      </p:pic>
      <p:sp>
        <p:nvSpPr>
          <p:cNvPr id="236" name="矩形: 圆角 235"/>
          <p:cNvSpPr/>
          <p:nvPr userDrawn="1"/>
        </p:nvSpPr>
        <p:spPr>
          <a:xfrm>
            <a:off x="6713189" y="5674441"/>
            <a:ext cx="5478811" cy="1183559"/>
          </a:xfrm>
          <a:prstGeom prst="roundRect">
            <a:avLst>
              <a:gd name="adj" fmla="val 0"/>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cstate="screen">
            <a:alphaModFix amt="20000"/>
          </a:blip>
          <a:stretch>
            <a:fillRect/>
          </a:stretch>
        </p:blipFill>
        <p:spPr>
          <a:xfrm>
            <a:off x="5469647" y="4829033"/>
            <a:ext cx="1525907" cy="1525907"/>
          </a:xfrm>
          <a:prstGeom prst="rect">
            <a:avLst/>
          </a:prstGeom>
        </p:spPr>
      </p:pic>
      <p:pic>
        <p:nvPicPr>
          <p:cNvPr id="218" name="图片 217" descr="D:\51PPT模板网\51pptmoban.com\图片.jpg"/>
          <p:cNvPicPr>
            <a:picLocks noChangeAspect="1"/>
          </p:cNvPicPr>
          <p:nvPr userDrawn="1"/>
        </p:nvPicPr>
        <p:blipFill>
          <a:blip r:embed="rId4" cstate="screen">
            <a:extLst>
              <a:ext uri="{BEBA8EAE-BF5A-486C-A8C5-ECC9F3942E4B}">
                <a14:imgProps xmlns:a14="http://schemas.microsoft.com/office/drawing/2010/main">
                  <a14:imgLayer r:embed="rId5">
                    <a14:imgEffect>
                      <a14:artisticFilmGrain/>
                    </a14:imgEffect>
                    <a14:imgEffect>
                      <a14:saturation sat="400000"/>
                    </a14:imgEffect>
                  </a14:imgLayer>
                </a14:imgProps>
              </a:ext>
            </a:extLst>
          </a:blip>
          <a:srcRect/>
          <a:stretch>
            <a:fillRect/>
          </a:stretch>
        </p:blipFill>
        <p:spPr>
          <a:xfrm rot="18900000" flipV="1">
            <a:off x="8203696" y="-1954918"/>
            <a:ext cx="3722944" cy="4921208"/>
          </a:xfrm>
          <a:custGeom>
            <a:avLst/>
            <a:gdLst>
              <a:gd name="connsiteX0" fmla="*/ 116016 w 3722944"/>
              <a:gd name="connsiteY0" fmla="*/ 4921208 h 4921208"/>
              <a:gd name="connsiteX1" fmla="*/ 3722944 w 3722944"/>
              <a:gd name="connsiteY1" fmla="*/ 1314281 h 4921208"/>
              <a:gd name="connsiteX2" fmla="*/ 2408663 w 3722944"/>
              <a:gd name="connsiteY2" fmla="*/ 0 h 4921208"/>
              <a:gd name="connsiteX3" fmla="*/ 0 w 3722944"/>
              <a:gd name="connsiteY3" fmla="*/ 0 h 4921208"/>
              <a:gd name="connsiteX4" fmla="*/ 0 w 3722944"/>
              <a:gd name="connsiteY4" fmla="*/ 4921208 h 492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2944" h="4921208">
                <a:moveTo>
                  <a:pt x="116016" y="4921208"/>
                </a:moveTo>
                <a:lnTo>
                  <a:pt x="3722944" y="1314281"/>
                </a:lnTo>
                <a:lnTo>
                  <a:pt x="2408663" y="0"/>
                </a:lnTo>
                <a:lnTo>
                  <a:pt x="0" y="0"/>
                </a:lnTo>
                <a:lnTo>
                  <a:pt x="0" y="4921208"/>
                </a:lnTo>
                <a:close/>
              </a:path>
            </a:pathLst>
          </a:custGeom>
        </p:spPr>
      </p:pic>
      <p:grpSp>
        <p:nvGrpSpPr>
          <p:cNvPr id="235" name="组合 234" descr="D:\51PPT模板网\51pptmoban.com\图片.jpg"/>
          <p:cNvGrpSpPr/>
          <p:nvPr userDrawn="1"/>
        </p:nvGrpSpPr>
        <p:grpSpPr>
          <a:xfrm>
            <a:off x="-526521" y="6322885"/>
            <a:ext cx="13273177" cy="538054"/>
            <a:chOff x="0" y="7192796"/>
            <a:chExt cx="13273177" cy="538054"/>
          </a:xfrm>
        </p:grpSpPr>
        <p:grpSp>
          <p:nvGrpSpPr>
            <p:cNvPr id="31" name="组合 30"/>
            <p:cNvGrpSpPr/>
            <p:nvPr/>
          </p:nvGrpSpPr>
          <p:grpSpPr>
            <a:xfrm>
              <a:off x="0" y="7192796"/>
              <a:ext cx="9144000" cy="538054"/>
              <a:chOff x="227659" y="6136523"/>
              <a:chExt cx="12261209" cy="721477"/>
            </a:xfrm>
          </p:grpSpPr>
          <p:sp>
            <p:nvSpPr>
              <p:cNvPr id="32" name="任意多边形 122"/>
              <p:cNvSpPr/>
              <p:nvPr/>
            </p:nvSpPr>
            <p:spPr>
              <a:xfrm>
                <a:off x="227659"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任意多边形 123"/>
              <p:cNvSpPr/>
              <p:nvPr/>
            </p:nvSpPr>
            <p:spPr>
              <a:xfrm>
                <a:off x="1257947"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任意多边形 127"/>
              <p:cNvSpPr/>
              <p:nvPr/>
            </p:nvSpPr>
            <p:spPr>
              <a:xfrm>
                <a:off x="870598"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任意多边形 128"/>
              <p:cNvSpPr/>
              <p:nvPr/>
            </p:nvSpPr>
            <p:spPr>
              <a:xfrm>
                <a:off x="2288235"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任意多边形 129"/>
              <p:cNvSpPr/>
              <p:nvPr/>
            </p:nvSpPr>
            <p:spPr>
              <a:xfrm>
                <a:off x="3318523"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任意多边形 130"/>
              <p:cNvSpPr/>
              <p:nvPr/>
            </p:nvSpPr>
            <p:spPr>
              <a:xfrm>
                <a:off x="2931174"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任意多边形 131"/>
              <p:cNvSpPr/>
              <p:nvPr/>
            </p:nvSpPr>
            <p:spPr>
              <a:xfrm>
                <a:off x="1900886"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任意多边形 135"/>
              <p:cNvSpPr/>
              <p:nvPr/>
            </p:nvSpPr>
            <p:spPr>
              <a:xfrm>
                <a:off x="1508874"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任意多边形 136"/>
              <p:cNvSpPr/>
              <p:nvPr/>
            </p:nvSpPr>
            <p:spPr>
              <a:xfrm>
                <a:off x="2539070"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任意多边形 137"/>
              <p:cNvSpPr/>
              <p:nvPr/>
            </p:nvSpPr>
            <p:spPr>
              <a:xfrm>
                <a:off x="4348811"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任意多边形 138"/>
              <p:cNvSpPr/>
              <p:nvPr/>
            </p:nvSpPr>
            <p:spPr>
              <a:xfrm>
                <a:off x="5379099"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任意多边形 139"/>
              <p:cNvSpPr/>
              <p:nvPr/>
            </p:nvSpPr>
            <p:spPr>
              <a:xfrm>
                <a:off x="6409387"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任意多边形 140"/>
              <p:cNvSpPr/>
              <p:nvPr/>
            </p:nvSpPr>
            <p:spPr>
              <a:xfrm>
                <a:off x="7439675"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任意多边形 141"/>
              <p:cNvSpPr/>
              <p:nvPr/>
            </p:nvSpPr>
            <p:spPr>
              <a:xfrm>
                <a:off x="8469963"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任意多边形 142"/>
              <p:cNvSpPr/>
              <p:nvPr/>
            </p:nvSpPr>
            <p:spPr>
              <a:xfrm>
                <a:off x="9500251"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任意多边形 143"/>
              <p:cNvSpPr/>
              <p:nvPr/>
            </p:nvSpPr>
            <p:spPr>
              <a:xfrm>
                <a:off x="10530539"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任意多边形 144"/>
              <p:cNvSpPr/>
              <p:nvPr/>
            </p:nvSpPr>
            <p:spPr>
              <a:xfrm>
                <a:off x="11560827"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任意多边形 145"/>
              <p:cNvSpPr/>
              <p:nvPr/>
            </p:nvSpPr>
            <p:spPr>
              <a:xfrm>
                <a:off x="3961462"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任意多边形 146"/>
              <p:cNvSpPr/>
              <p:nvPr/>
            </p:nvSpPr>
            <p:spPr>
              <a:xfrm>
                <a:off x="4991750"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任意多边形 147"/>
              <p:cNvSpPr/>
              <p:nvPr/>
            </p:nvSpPr>
            <p:spPr>
              <a:xfrm>
                <a:off x="6022038"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5" name="任意多边形 148"/>
              <p:cNvSpPr/>
              <p:nvPr/>
            </p:nvSpPr>
            <p:spPr>
              <a:xfrm>
                <a:off x="7052326"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任意多边形 149"/>
              <p:cNvSpPr/>
              <p:nvPr/>
            </p:nvSpPr>
            <p:spPr>
              <a:xfrm>
                <a:off x="8082614"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任意多边形 150"/>
              <p:cNvSpPr/>
              <p:nvPr/>
            </p:nvSpPr>
            <p:spPr>
              <a:xfrm>
                <a:off x="9112902"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8" name="任意多边形 151"/>
              <p:cNvSpPr/>
              <p:nvPr/>
            </p:nvSpPr>
            <p:spPr>
              <a:xfrm>
                <a:off x="10143190"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任意多边形 152"/>
              <p:cNvSpPr/>
              <p:nvPr/>
            </p:nvSpPr>
            <p:spPr>
              <a:xfrm>
                <a:off x="11173478"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任意多边形 153"/>
              <p:cNvSpPr/>
              <p:nvPr/>
            </p:nvSpPr>
            <p:spPr>
              <a:xfrm>
                <a:off x="3569266"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任意多边形 154"/>
              <p:cNvSpPr/>
              <p:nvPr/>
            </p:nvSpPr>
            <p:spPr>
              <a:xfrm>
                <a:off x="4599462"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任意多边形 155"/>
              <p:cNvSpPr/>
              <p:nvPr/>
            </p:nvSpPr>
            <p:spPr>
              <a:xfrm>
                <a:off x="5629658"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任意多边形 156"/>
              <p:cNvSpPr/>
              <p:nvPr/>
            </p:nvSpPr>
            <p:spPr>
              <a:xfrm>
                <a:off x="6659854"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2" name="任意多边形 157"/>
              <p:cNvSpPr/>
              <p:nvPr/>
            </p:nvSpPr>
            <p:spPr>
              <a:xfrm>
                <a:off x="7690050"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3" name="任意多边形 158"/>
              <p:cNvSpPr/>
              <p:nvPr/>
            </p:nvSpPr>
            <p:spPr>
              <a:xfrm>
                <a:off x="8720246"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4" name="任意多边形 159"/>
              <p:cNvSpPr/>
              <p:nvPr/>
            </p:nvSpPr>
            <p:spPr>
              <a:xfrm>
                <a:off x="9750442"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5" name="任意多边形 160"/>
              <p:cNvSpPr/>
              <p:nvPr/>
            </p:nvSpPr>
            <p:spPr>
              <a:xfrm>
                <a:off x="10780642"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6" name="任意多边形 161"/>
              <p:cNvSpPr/>
              <p:nvPr/>
            </p:nvSpPr>
            <p:spPr>
              <a:xfrm>
                <a:off x="478678"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7" name="任意多边形 162"/>
              <p:cNvSpPr/>
              <p:nvPr/>
            </p:nvSpPr>
            <p:spPr>
              <a:xfrm>
                <a:off x="11810930"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00" name="任意多边形 123"/>
            <p:cNvSpPr/>
            <p:nvPr/>
          </p:nvSpPr>
          <p:spPr>
            <a:xfrm>
              <a:off x="9218786"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1" name="任意多边形 127"/>
            <p:cNvSpPr/>
            <p:nvPr/>
          </p:nvSpPr>
          <p:spPr>
            <a:xfrm>
              <a:off x="8929914"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2" name="任意多边形 128"/>
            <p:cNvSpPr/>
            <p:nvPr/>
          </p:nvSpPr>
          <p:spPr>
            <a:xfrm>
              <a:off x="9987141"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3" name="任意多边形 129"/>
            <p:cNvSpPr/>
            <p:nvPr/>
          </p:nvSpPr>
          <p:spPr>
            <a:xfrm>
              <a:off x="10755495"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4" name="任意多边形 130"/>
            <p:cNvSpPr/>
            <p:nvPr/>
          </p:nvSpPr>
          <p:spPr>
            <a:xfrm>
              <a:off x="10466623"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5" name="任意多边形 131"/>
            <p:cNvSpPr/>
            <p:nvPr/>
          </p:nvSpPr>
          <p:spPr>
            <a:xfrm>
              <a:off x="9698269"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6" name="任意多边形 135"/>
            <p:cNvSpPr/>
            <p:nvPr/>
          </p:nvSpPr>
          <p:spPr>
            <a:xfrm>
              <a:off x="9405919"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7" name="任意多边形 136"/>
            <p:cNvSpPr/>
            <p:nvPr/>
          </p:nvSpPr>
          <p:spPr>
            <a:xfrm>
              <a:off x="10174205"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8" name="任意多边形 137"/>
            <p:cNvSpPr/>
            <p:nvPr/>
          </p:nvSpPr>
          <p:spPr>
            <a:xfrm>
              <a:off x="11523849"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9" name="任意多边形 138"/>
            <p:cNvSpPr/>
            <p:nvPr/>
          </p:nvSpPr>
          <p:spPr>
            <a:xfrm>
              <a:off x="12292204"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6" name="任意多边形 145"/>
            <p:cNvSpPr/>
            <p:nvPr/>
          </p:nvSpPr>
          <p:spPr>
            <a:xfrm>
              <a:off x="11234978"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7" name="任意多边形 146"/>
            <p:cNvSpPr/>
            <p:nvPr/>
          </p:nvSpPr>
          <p:spPr>
            <a:xfrm>
              <a:off x="12003332"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9" name="任意多边形 147"/>
            <p:cNvSpPr/>
            <p:nvPr/>
          </p:nvSpPr>
          <p:spPr>
            <a:xfrm>
              <a:off x="12771686"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5" name="任意多边形 153"/>
            <p:cNvSpPr/>
            <p:nvPr/>
          </p:nvSpPr>
          <p:spPr>
            <a:xfrm>
              <a:off x="10942491"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6" name="任意多边形 154"/>
            <p:cNvSpPr/>
            <p:nvPr/>
          </p:nvSpPr>
          <p:spPr>
            <a:xfrm>
              <a:off x="11710777"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7" name="任意多边形 155"/>
            <p:cNvSpPr/>
            <p:nvPr/>
          </p:nvSpPr>
          <p:spPr>
            <a:xfrm>
              <a:off x="12479062"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1PPT模板网，www.51pptmoban.com">
    <p:spTree>
      <p:nvGrpSpPr>
        <p:cNvPr id="1" name=""/>
        <p:cNvGrpSpPr/>
        <p:nvPr/>
      </p:nvGrpSpPr>
      <p:grpSpPr>
        <a:xfrm>
          <a:off x="0" y="0"/>
          <a:ext cx="0" cy="0"/>
          <a:chOff x="0" y="0"/>
          <a:chExt cx="0" cy="0"/>
        </a:xfrm>
      </p:grpSpPr>
      <p:sp>
        <p:nvSpPr>
          <p:cNvPr id="37" name="任意多边形: 形状 36"/>
          <p:cNvSpPr/>
          <p:nvPr userDrawn="1"/>
        </p:nvSpPr>
        <p:spPr>
          <a:xfrm>
            <a:off x="2" y="3832097"/>
            <a:ext cx="12195175" cy="3022731"/>
          </a:xfrm>
          <a:custGeom>
            <a:avLst/>
            <a:gdLst>
              <a:gd name="connsiteX0" fmla="*/ 7975600 w 12192000"/>
              <a:gd name="connsiteY0" fmla="*/ 1366 h 3023966"/>
              <a:gd name="connsiteX1" fmla="*/ 11319470 w 12192000"/>
              <a:gd name="connsiteY1" fmla="*/ 330723 h 3023966"/>
              <a:gd name="connsiteX2" fmla="*/ 12192000 w 12192000"/>
              <a:gd name="connsiteY2" fmla="*/ 498201 h 3023966"/>
              <a:gd name="connsiteX3" fmla="*/ 12192000 w 12192000"/>
              <a:gd name="connsiteY3" fmla="*/ 3023966 h 3023966"/>
              <a:gd name="connsiteX4" fmla="*/ 0 w 12192000"/>
              <a:gd name="connsiteY4" fmla="*/ 3023966 h 3023966"/>
              <a:gd name="connsiteX5" fmla="*/ 0 w 12192000"/>
              <a:gd name="connsiteY5" fmla="*/ 376472 h 3023966"/>
              <a:gd name="connsiteX6" fmla="*/ 345926 w 12192000"/>
              <a:gd name="connsiteY6" fmla="*/ 450479 h 3023966"/>
              <a:gd name="connsiteX7" fmla="*/ 2908300 w 12192000"/>
              <a:gd name="connsiteY7" fmla="*/ 674466 h 3023966"/>
              <a:gd name="connsiteX8" fmla="*/ 7975600 w 12192000"/>
              <a:gd name="connsiteY8" fmla="*/ 1366 h 30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023966">
                <a:moveTo>
                  <a:pt x="7975600" y="1366"/>
                </a:moveTo>
                <a:cubicBezTo>
                  <a:pt x="9159875" y="-16096"/>
                  <a:pt x="10251281" y="136105"/>
                  <a:pt x="11319470" y="330723"/>
                </a:cubicBezTo>
                <a:lnTo>
                  <a:pt x="12192000" y="498201"/>
                </a:lnTo>
                <a:lnTo>
                  <a:pt x="12192000" y="3023966"/>
                </a:lnTo>
                <a:lnTo>
                  <a:pt x="0" y="3023966"/>
                </a:lnTo>
                <a:lnTo>
                  <a:pt x="0" y="376472"/>
                </a:lnTo>
                <a:lnTo>
                  <a:pt x="345926" y="450479"/>
                </a:lnTo>
                <a:cubicBezTo>
                  <a:pt x="1074142" y="599258"/>
                  <a:pt x="1865313" y="710978"/>
                  <a:pt x="2908300" y="674466"/>
                </a:cubicBezTo>
                <a:cubicBezTo>
                  <a:pt x="4298950" y="625783"/>
                  <a:pt x="6396567" y="24649"/>
                  <a:pt x="7975600" y="1366"/>
                </a:cubicBezTo>
                <a:close/>
              </a:path>
            </a:pathLst>
          </a:custGeom>
          <a:solidFill>
            <a:srgbClr val="0033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705">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sym typeface="HarmonyOS Sans SC Light" panose="00000400000000000000" pitchFamily="2" charset="-122"/>
            </a:endParaRPr>
          </a:p>
        </p:txBody>
      </p:sp>
      <p:grpSp>
        <p:nvGrpSpPr>
          <p:cNvPr id="2" name="组合 1"/>
          <p:cNvGrpSpPr/>
          <p:nvPr userDrawn="1"/>
        </p:nvGrpSpPr>
        <p:grpSpPr>
          <a:xfrm>
            <a:off x="807247" y="298818"/>
            <a:ext cx="3513983" cy="1204794"/>
            <a:chOff x="870547" y="7238685"/>
            <a:chExt cx="3333750" cy="1143000"/>
          </a:xfrm>
        </p:grpSpPr>
        <p:grpSp>
          <p:nvGrpSpPr>
            <p:cNvPr id="3" name="组合 2" descr="51PPT模板网，幻灯片演示模板及素材免费下载！&#10;51PPT模板网 唯一访问网址：www.51pptmoban.com"/>
            <p:cNvGrpSpPr/>
            <p:nvPr userDrawn="1"/>
          </p:nvGrpSpPr>
          <p:grpSpPr>
            <a:xfrm>
              <a:off x="1089945" y="7419206"/>
              <a:ext cx="2824283" cy="781959"/>
              <a:chOff x="1086173" y="3300162"/>
              <a:chExt cx="2824283" cy="781959"/>
            </a:xfrm>
          </p:grpSpPr>
          <p:sp>
            <p:nvSpPr>
              <p:cNvPr id="5" name="任意多边形: 形状 4"/>
              <p:cNvSpPr/>
              <p:nvPr userDrawn="1"/>
            </p:nvSpPr>
            <p:spPr>
              <a:xfrm>
                <a:off x="2111882" y="3451828"/>
                <a:ext cx="250109" cy="332432"/>
              </a:xfrm>
              <a:custGeom>
                <a:avLst/>
                <a:gdLst>
                  <a:gd name="connsiteX0" fmla="*/ 79937 w 250109"/>
                  <a:gd name="connsiteY0" fmla="*/ 159025 h 332432"/>
                  <a:gd name="connsiteX1" fmla="*/ 79937 w 250109"/>
                  <a:gd name="connsiteY1" fmla="*/ 62949 h 332432"/>
                  <a:gd name="connsiteX2" fmla="*/ 112574 w 250109"/>
                  <a:gd name="connsiteY2" fmla="*/ 62949 h 332432"/>
                  <a:gd name="connsiteX3" fmla="*/ 156891 w 250109"/>
                  <a:gd name="connsiteY3" fmla="*/ 72996 h 332432"/>
                  <a:gd name="connsiteX4" fmla="*/ 172401 w 250109"/>
                  <a:gd name="connsiteY4" fmla="*/ 108130 h 332432"/>
                  <a:gd name="connsiteX5" fmla="*/ 158257 w 250109"/>
                  <a:gd name="connsiteY5" fmla="*/ 145870 h 332432"/>
                  <a:gd name="connsiteX6" fmla="*/ 114820 w 250109"/>
                  <a:gd name="connsiteY6" fmla="*/ 159025 h 332432"/>
                  <a:gd name="connsiteX7" fmla="*/ 79937 w 250109"/>
                  <a:gd name="connsiteY7" fmla="*/ 159025 h 332432"/>
                  <a:gd name="connsiteX8" fmla="*/ 0 w 250109"/>
                  <a:gd name="connsiteY8" fmla="*/ 332433 h 332432"/>
                  <a:gd name="connsiteX9" fmla="*/ 79937 w 250109"/>
                  <a:gd name="connsiteY9" fmla="*/ 332433 h 332432"/>
                  <a:gd name="connsiteX10" fmla="*/ 79937 w 250109"/>
                  <a:gd name="connsiteY10" fmla="*/ 222087 h 332432"/>
                  <a:gd name="connsiteX11" fmla="*/ 118792 w 250109"/>
                  <a:gd name="connsiteY11" fmla="*/ 222087 h 332432"/>
                  <a:gd name="connsiteX12" fmla="*/ 184082 w 250109"/>
                  <a:gd name="connsiteY12" fmla="*/ 210047 h 332432"/>
                  <a:gd name="connsiteX13" fmla="*/ 231743 w 250109"/>
                  <a:gd name="connsiteY13" fmla="*/ 172810 h 332432"/>
                  <a:gd name="connsiteX14" fmla="*/ 250110 w 250109"/>
                  <a:gd name="connsiteY14" fmla="*/ 108148 h 332432"/>
                  <a:gd name="connsiteX15" fmla="*/ 231869 w 250109"/>
                  <a:gd name="connsiteY15" fmla="*/ 43594 h 332432"/>
                  <a:gd name="connsiteX16" fmla="*/ 183831 w 250109"/>
                  <a:gd name="connsiteY16" fmla="*/ 9700 h 332432"/>
                  <a:gd name="connsiteX17" fmla="*/ 116563 w 250109"/>
                  <a:gd name="connsiteY17" fmla="*/ 13 h 332432"/>
                  <a:gd name="connsiteX18" fmla="*/ 0 w 250109"/>
                  <a:gd name="connsiteY18" fmla="*/ 13 h 332432"/>
                  <a:gd name="connsiteX19" fmla="*/ 0 w 250109"/>
                  <a:gd name="connsiteY19" fmla="*/ 332433 h 33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109" h="332432">
                    <a:moveTo>
                      <a:pt x="79937" y="159025"/>
                    </a:moveTo>
                    <a:lnTo>
                      <a:pt x="79937" y="62949"/>
                    </a:lnTo>
                    <a:lnTo>
                      <a:pt x="112574" y="62949"/>
                    </a:lnTo>
                    <a:cubicBezTo>
                      <a:pt x="131821" y="62698"/>
                      <a:pt x="146702" y="66059"/>
                      <a:pt x="156891" y="72996"/>
                    </a:cubicBezTo>
                    <a:cubicBezTo>
                      <a:pt x="167189" y="79825"/>
                      <a:pt x="172401" y="91488"/>
                      <a:pt x="172401" y="108130"/>
                    </a:cubicBezTo>
                    <a:cubicBezTo>
                      <a:pt x="172527" y="124520"/>
                      <a:pt x="167692" y="137046"/>
                      <a:pt x="158257" y="145870"/>
                    </a:cubicBezTo>
                    <a:cubicBezTo>
                      <a:pt x="148696" y="154550"/>
                      <a:pt x="134175" y="159025"/>
                      <a:pt x="114820" y="159025"/>
                    </a:cubicBezTo>
                    <a:lnTo>
                      <a:pt x="79937" y="159025"/>
                    </a:lnTo>
                    <a:close/>
                    <a:moveTo>
                      <a:pt x="0" y="332433"/>
                    </a:moveTo>
                    <a:lnTo>
                      <a:pt x="79937" y="332433"/>
                    </a:lnTo>
                    <a:lnTo>
                      <a:pt x="79937" y="222087"/>
                    </a:lnTo>
                    <a:lnTo>
                      <a:pt x="118792" y="222087"/>
                    </a:lnTo>
                    <a:cubicBezTo>
                      <a:pt x="142496" y="222087"/>
                      <a:pt x="164224" y="218116"/>
                      <a:pt x="184082" y="210047"/>
                    </a:cubicBezTo>
                    <a:cubicBezTo>
                      <a:pt x="203815" y="202103"/>
                      <a:pt x="219702" y="189559"/>
                      <a:pt x="231743" y="172810"/>
                    </a:cubicBezTo>
                    <a:cubicBezTo>
                      <a:pt x="243658" y="155934"/>
                      <a:pt x="249858" y="134458"/>
                      <a:pt x="250110" y="108148"/>
                    </a:cubicBezTo>
                    <a:cubicBezTo>
                      <a:pt x="249858" y="80957"/>
                      <a:pt x="243784" y="59373"/>
                      <a:pt x="231869" y="43594"/>
                    </a:cubicBezTo>
                    <a:cubicBezTo>
                      <a:pt x="219828" y="27707"/>
                      <a:pt x="203815" y="16403"/>
                      <a:pt x="183831" y="9700"/>
                    </a:cubicBezTo>
                    <a:cubicBezTo>
                      <a:pt x="163721" y="3122"/>
                      <a:pt x="141256" y="-238"/>
                      <a:pt x="116563" y="13"/>
                    </a:cubicBezTo>
                    <a:lnTo>
                      <a:pt x="0" y="13"/>
                    </a:lnTo>
                    <a:lnTo>
                      <a:pt x="0" y="332433"/>
                    </a:lnTo>
                    <a:close/>
                  </a:path>
                </a:pathLst>
              </a:custGeom>
              <a:solidFill>
                <a:srgbClr val="000000"/>
              </a:solidFill>
              <a:ln w="1794" cap="flat">
                <a:noFill/>
                <a:prstDash val="solid"/>
                <a:miter/>
              </a:ln>
            </p:spPr>
            <p:txBody>
              <a:bodyPr rtlCol="0" anchor="ctr"/>
              <a:lstStyle/>
              <a:p>
                <a:endParaRPr lang="zh-CN" altLang="en-US"/>
              </a:p>
            </p:txBody>
          </p:sp>
          <p:sp>
            <p:nvSpPr>
              <p:cNvPr id="38" name="任意多边形: 形状 37"/>
              <p:cNvSpPr/>
              <p:nvPr userDrawn="1"/>
            </p:nvSpPr>
            <p:spPr>
              <a:xfrm>
                <a:off x="2426959" y="3451828"/>
                <a:ext cx="250109" cy="332432"/>
              </a:xfrm>
              <a:custGeom>
                <a:avLst/>
                <a:gdLst>
                  <a:gd name="connsiteX0" fmla="*/ 79937 w 250109"/>
                  <a:gd name="connsiteY0" fmla="*/ 159025 h 332432"/>
                  <a:gd name="connsiteX1" fmla="*/ 79937 w 250109"/>
                  <a:gd name="connsiteY1" fmla="*/ 62949 h 332432"/>
                  <a:gd name="connsiteX2" fmla="*/ 112574 w 250109"/>
                  <a:gd name="connsiteY2" fmla="*/ 62949 h 332432"/>
                  <a:gd name="connsiteX3" fmla="*/ 156891 w 250109"/>
                  <a:gd name="connsiteY3" fmla="*/ 72996 h 332432"/>
                  <a:gd name="connsiteX4" fmla="*/ 172401 w 250109"/>
                  <a:gd name="connsiteY4" fmla="*/ 108130 h 332432"/>
                  <a:gd name="connsiteX5" fmla="*/ 158257 w 250109"/>
                  <a:gd name="connsiteY5" fmla="*/ 145870 h 332432"/>
                  <a:gd name="connsiteX6" fmla="*/ 114820 w 250109"/>
                  <a:gd name="connsiteY6" fmla="*/ 159025 h 332432"/>
                  <a:gd name="connsiteX7" fmla="*/ 79937 w 250109"/>
                  <a:gd name="connsiteY7" fmla="*/ 159025 h 332432"/>
                  <a:gd name="connsiteX8" fmla="*/ 0 w 250109"/>
                  <a:gd name="connsiteY8" fmla="*/ 332433 h 332432"/>
                  <a:gd name="connsiteX9" fmla="*/ 79937 w 250109"/>
                  <a:gd name="connsiteY9" fmla="*/ 332433 h 332432"/>
                  <a:gd name="connsiteX10" fmla="*/ 79937 w 250109"/>
                  <a:gd name="connsiteY10" fmla="*/ 222087 h 332432"/>
                  <a:gd name="connsiteX11" fmla="*/ 118792 w 250109"/>
                  <a:gd name="connsiteY11" fmla="*/ 222087 h 332432"/>
                  <a:gd name="connsiteX12" fmla="*/ 184082 w 250109"/>
                  <a:gd name="connsiteY12" fmla="*/ 210047 h 332432"/>
                  <a:gd name="connsiteX13" fmla="*/ 231743 w 250109"/>
                  <a:gd name="connsiteY13" fmla="*/ 172810 h 332432"/>
                  <a:gd name="connsiteX14" fmla="*/ 250110 w 250109"/>
                  <a:gd name="connsiteY14" fmla="*/ 108148 h 332432"/>
                  <a:gd name="connsiteX15" fmla="*/ 231869 w 250109"/>
                  <a:gd name="connsiteY15" fmla="*/ 43594 h 332432"/>
                  <a:gd name="connsiteX16" fmla="*/ 183831 w 250109"/>
                  <a:gd name="connsiteY16" fmla="*/ 9700 h 332432"/>
                  <a:gd name="connsiteX17" fmla="*/ 116563 w 250109"/>
                  <a:gd name="connsiteY17" fmla="*/ 13 h 332432"/>
                  <a:gd name="connsiteX18" fmla="*/ 0 w 250109"/>
                  <a:gd name="connsiteY18" fmla="*/ 13 h 332432"/>
                  <a:gd name="connsiteX19" fmla="*/ 0 w 250109"/>
                  <a:gd name="connsiteY19" fmla="*/ 332433 h 33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109" h="332432">
                    <a:moveTo>
                      <a:pt x="79937" y="159025"/>
                    </a:moveTo>
                    <a:lnTo>
                      <a:pt x="79937" y="62949"/>
                    </a:lnTo>
                    <a:lnTo>
                      <a:pt x="112574" y="62949"/>
                    </a:lnTo>
                    <a:cubicBezTo>
                      <a:pt x="131821" y="62698"/>
                      <a:pt x="146702" y="66059"/>
                      <a:pt x="156891" y="72996"/>
                    </a:cubicBezTo>
                    <a:cubicBezTo>
                      <a:pt x="167189" y="79825"/>
                      <a:pt x="172401" y="91488"/>
                      <a:pt x="172401" y="108130"/>
                    </a:cubicBezTo>
                    <a:cubicBezTo>
                      <a:pt x="172527" y="124520"/>
                      <a:pt x="167692" y="137046"/>
                      <a:pt x="158257" y="145870"/>
                    </a:cubicBezTo>
                    <a:cubicBezTo>
                      <a:pt x="148696" y="154550"/>
                      <a:pt x="134175" y="159025"/>
                      <a:pt x="114820" y="159025"/>
                    </a:cubicBezTo>
                    <a:lnTo>
                      <a:pt x="79937" y="159025"/>
                    </a:lnTo>
                    <a:close/>
                    <a:moveTo>
                      <a:pt x="0" y="332433"/>
                    </a:moveTo>
                    <a:lnTo>
                      <a:pt x="79937" y="332433"/>
                    </a:lnTo>
                    <a:lnTo>
                      <a:pt x="79937" y="222087"/>
                    </a:lnTo>
                    <a:lnTo>
                      <a:pt x="118792" y="222087"/>
                    </a:lnTo>
                    <a:cubicBezTo>
                      <a:pt x="142496" y="222087"/>
                      <a:pt x="164224" y="218116"/>
                      <a:pt x="184082" y="210047"/>
                    </a:cubicBezTo>
                    <a:cubicBezTo>
                      <a:pt x="203815" y="202103"/>
                      <a:pt x="219702" y="189559"/>
                      <a:pt x="231743" y="172810"/>
                    </a:cubicBezTo>
                    <a:cubicBezTo>
                      <a:pt x="243658" y="155934"/>
                      <a:pt x="249858" y="134458"/>
                      <a:pt x="250110" y="108148"/>
                    </a:cubicBezTo>
                    <a:cubicBezTo>
                      <a:pt x="249858" y="80957"/>
                      <a:pt x="243784" y="59373"/>
                      <a:pt x="231869" y="43594"/>
                    </a:cubicBezTo>
                    <a:cubicBezTo>
                      <a:pt x="219828" y="27707"/>
                      <a:pt x="203815" y="16403"/>
                      <a:pt x="183831" y="9700"/>
                    </a:cubicBezTo>
                    <a:cubicBezTo>
                      <a:pt x="163721" y="3122"/>
                      <a:pt x="141256" y="-238"/>
                      <a:pt x="116563" y="13"/>
                    </a:cubicBezTo>
                    <a:lnTo>
                      <a:pt x="0" y="13"/>
                    </a:lnTo>
                    <a:lnTo>
                      <a:pt x="0" y="332433"/>
                    </a:lnTo>
                    <a:close/>
                  </a:path>
                </a:pathLst>
              </a:custGeom>
              <a:solidFill>
                <a:srgbClr val="000000"/>
              </a:solidFill>
              <a:ln w="1794" cap="flat">
                <a:noFill/>
                <a:prstDash val="solid"/>
                <a:miter/>
              </a:ln>
            </p:spPr>
            <p:txBody>
              <a:bodyPr rtlCol="0" anchor="ctr"/>
              <a:lstStyle/>
              <a:p>
                <a:endParaRPr lang="zh-CN" altLang="en-US"/>
              </a:p>
            </p:txBody>
          </p:sp>
          <p:sp>
            <p:nvSpPr>
              <p:cNvPr id="39" name="任意多边形: 形状 38"/>
              <p:cNvSpPr/>
              <p:nvPr userDrawn="1"/>
            </p:nvSpPr>
            <p:spPr>
              <a:xfrm>
                <a:off x="2713715" y="3451841"/>
                <a:ext cx="259922" cy="332419"/>
              </a:xfrm>
              <a:custGeom>
                <a:avLst/>
                <a:gdLst>
                  <a:gd name="connsiteX0" fmla="*/ 89732 w 259922"/>
                  <a:gd name="connsiteY0" fmla="*/ 332420 h 332419"/>
                  <a:gd name="connsiteX1" fmla="*/ 169669 w 259922"/>
                  <a:gd name="connsiteY1" fmla="*/ 332420 h 332419"/>
                  <a:gd name="connsiteX2" fmla="*/ 169669 w 259922"/>
                  <a:gd name="connsiteY2" fmla="*/ 66045 h 332419"/>
                  <a:gd name="connsiteX3" fmla="*/ 259922 w 259922"/>
                  <a:gd name="connsiteY3" fmla="*/ 66045 h 332419"/>
                  <a:gd name="connsiteX4" fmla="*/ 259922 w 259922"/>
                  <a:gd name="connsiteY4" fmla="*/ 0 h 332419"/>
                  <a:gd name="connsiteX5" fmla="*/ 0 w 259922"/>
                  <a:gd name="connsiteY5" fmla="*/ 0 h 332419"/>
                  <a:gd name="connsiteX6" fmla="*/ 0 w 259922"/>
                  <a:gd name="connsiteY6" fmla="*/ 66045 h 332419"/>
                  <a:gd name="connsiteX7" fmla="*/ 89732 w 259922"/>
                  <a:gd name="connsiteY7" fmla="*/ 66045 h 33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922" h="332419">
                    <a:moveTo>
                      <a:pt x="89732" y="332420"/>
                    </a:moveTo>
                    <a:lnTo>
                      <a:pt x="169669" y="332420"/>
                    </a:lnTo>
                    <a:lnTo>
                      <a:pt x="169669" y="66045"/>
                    </a:lnTo>
                    <a:lnTo>
                      <a:pt x="259922" y="66045"/>
                    </a:lnTo>
                    <a:lnTo>
                      <a:pt x="259922" y="0"/>
                    </a:lnTo>
                    <a:lnTo>
                      <a:pt x="0" y="0"/>
                    </a:lnTo>
                    <a:lnTo>
                      <a:pt x="0" y="66045"/>
                    </a:lnTo>
                    <a:lnTo>
                      <a:pt x="89732" y="66045"/>
                    </a:lnTo>
                    <a:close/>
                  </a:path>
                </a:pathLst>
              </a:custGeom>
              <a:solidFill>
                <a:srgbClr val="000000"/>
              </a:solidFill>
              <a:ln w="1794" cap="flat">
                <a:noFill/>
                <a:prstDash val="solid"/>
                <a:miter/>
              </a:ln>
            </p:spPr>
            <p:txBody>
              <a:bodyPr rtlCol="0" anchor="ctr"/>
              <a:lstStyle/>
              <a:p>
                <a:endParaRPr lang="zh-CN" altLang="en-US"/>
              </a:p>
            </p:txBody>
          </p:sp>
          <p:sp>
            <p:nvSpPr>
              <p:cNvPr id="40" name="任意多边形: 形状 39"/>
              <p:cNvSpPr/>
              <p:nvPr userDrawn="1"/>
            </p:nvSpPr>
            <p:spPr>
              <a:xfrm>
                <a:off x="3026743" y="3420175"/>
                <a:ext cx="399147" cy="388526"/>
              </a:xfrm>
              <a:custGeom>
                <a:avLst/>
                <a:gdLst>
                  <a:gd name="connsiteX0" fmla="*/ 387323 w 399147"/>
                  <a:gd name="connsiteY0" fmla="*/ 305498 h 388526"/>
                  <a:gd name="connsiteX1" fmla="*/ 387323 w 399147"/>
                  <a:gd name="connsiteY1" fmla="*/ 257334 h 388526"/>
                  <a:gd name="connsiteX2" fmla="*/ 291211 w 399147"/>
                  <a:gd name="connsiteY2" fmla="*/ 257334 h 388526"/>
                  <a:gd name="connsiteX3" fmla="*/ 292235 w 399147"/>
                  <a:gd name="connsiteY3" fmla="*/ 248475 h 388526"/>
                  <a:gd name="connsiteX4" fmla="*/ 293260 w 399147"/>
                  <a:gd name="connsiteY4" fmla="*/ 239273 h 388526"/>
                  <a:gd name="connsiteX5" fmla="*/ 367212 w 399147"/>
                  <a:gd name="connsiteY5" fmla="*/ 239273 h 388526"/>
                  <a:gd name="connsiteX6" fmla="*/ 367212 w 399147"/>
                  <a:gd name="connsiteY6" fmla="*/ 98628 h 388526"/>
                  <a:gd name="connsiteX7" fmla="*/ 159084 w 399147"/>
                  <a:gd name="connsiteY7" fmla="*/ 98628 h 388526"/>
                  <a:gd name="connsiteX8" fmla="*/ 159084 w 399147"/>
                  <a:gd name="connsiteY8" fmla="*/ 239273 h 388526"/>
                  <a:gd name="connsiteX9" fmla="*/ 235193 w 399147"/>
                  <a:gd name="connsiteY9" fmla="*/ 239273 h 388526"/>
                  <a:gd name="connsiteX10" fmla="*/ 234061 w 399147"/>
                  <a:gd name="connsiteY10" fmla="*/ 248475 h 388526"/>
                  <a:gd name="connsiteX11" fmla="*/ 232696 w 399147"/>
                  <a:gd name="connsiteY11" fmla="*/ 257334 h 388526"/>
                  <a:gd name="connsiteX12" fmla="*/ 143970 w 399147"/>
                  <a:gd name="connsiteY12" fmla="*/ 257334 h 388526"/>
                  <a:gd name="connsiteX13" fmla="*/ 143970 w 399147"/>
                  <a:gd name="connsiteY13" fmla="*/ 305498 h 388526"/>
                  <a:gd name="connsiteX14" fmla="*/ 211453 w 399147"/>
                  <a:gd name="connsiteY14" fmla="*/ 305498 h 388526"/>
                  <a:gd name="connsiteX15" fmla="*/ 179751 w 399147"/>
                  <a:gd name="connsiteY15" fmla="*/ 326058 h 388526"/>
                  <a:gd name="connsiteX16" fmla="*/ 126358 w 399147"/>
                  <a:gd name="connsiteY16" fmla="*/ 341046 h 388526"/>
                  <a:gd name="connsiteX17" fmla="*/ 143629 w 399147"/>
                  <a:gd name="connsiteY17" fmla="*/ 363762 h 388526"/>
                  <a:gd name="connsiteX18" fmla="*/ 156245 w 399147"/>
                  <a:gd name="connsiteY18" fmla="*/ 388527 h 388526"/>
                  <a:gd name="connsiteX19" fmla="*/ 232480 w 399147"/>
                  <a:gd name="connsiteY19" fmla="*/ 359215 h 388526"/>
                  <a:gd name="connsiteX20" fmla="*/ 273149 w 399147"/>
                  <a:gd name="connsiteY20" fmla="*/ 317755 h 388526"/>
                  <a:gd name="connsiteX21" fmla="*/ 309398 w 399147"/>
                  <a:gd name="connsiteY21" fmla="*/ 360815 h 388526"/>
                  <a:gd name="connsiteX22" fmla="*/ 363133 w 399147"/>
                  <a:gd name="connsiteY22" fmla="*/ 387736 h 388526"/>
                  <a:gd name="connsiteX23" fmla="*/ 379379 w 399147"/>
                  <a:gd name="connsiteY23" fmla="*/ 361713 h 388526"/>
                  <a:gd name="connsiteX24" fmla="*/ 399148 w 399147"/>
                  <a:gd name="connsiteY24" fmla="*/ 338656 h 388526"/>
                  <a:gd name="connsiteX25" fmla="*/ 359161 w 399147"/>
                  <a:gd name="connsiteY25" fmla="*/ 325932 h 388526"/>
                  <a:gd name="connsiteX26" fmla="*/ 329275 w 399147"/>
                  <a:gd name="connsiteY26" fmla="*/ 305480 h 388526"/>
                  <a:gd name="connsiteX27" fmla="*/ 387323 w 399147"/>
                  <a:gd name="connsiteY27" fmla="*/ 305480 h 388526"/>
                  <a:gd name="connsiteX28" fmla="*/ 213843 w 399147"/>
                  <a:gd name="connsiteY28" fmla="*/ 139064 h 388526"/>
                  <a:gd name="connsiteX29" fmla="*/ 309955 w 399147"/>
                  <a:gd name="connsiteY29" fmla="*/ 139064 h 388526"/>
                  <a:gd name="connsiteX30" fmla="*/ 309955 w 399147"/>
                  <a:gd name="connsiteY30" fmla="*/ 150080 h 388526"/>
                  <a:gd name="connsiteX31" fmla="*/ 213843 w 399147"/>
                  <a:gd name="connsiteY31" fmla="*/ 150080 h 388526"/>
                  <a:gd name="connsiteX32" fmla="*/ 213843 w 399147"/>
                  <a:gd name="connsiteY32" fmla="*/ 139064 h 388526"/>
                  <a:gd name="connsiteX33" fmla="*/ 213843 w 399147"/>
                  <a:gd name="connsiteY33" fmla="*/ 187677 h 388526"/>
                  <a:gd name="connsiteX34" fmla="*/ 309955 w 399147"/>
                  <a:gd name="connsiteY34" fmla="*/ 187677 h 388526"/>
                  <a:gd name="connsiteX35" fmla="*/ 309955 w 399147"/>
                  <a:gd name="connsiteY35" fmla="*/ 198819 h 388526"/>
                  <a:gd name="connsiteX36" fmla="*/ 213843 w 399147"/>
                  <a:gd name="connsiteY36" fmla="*/ 198819 h 388526"/>
                  <a:gd name="connsiteX37" fmla="*/ 213843 w 399147"/>
                  <a:gd name="connsiteY37" fmla="*/ 187677 h 388526"/>
                  <a:gd name="connsiteX38" fmla="*/ 158293 w 399147"/>
                  <a:gd name="connsiteY38" fmla="*/ 214724 h 388526"/>
                  <a:gd name="connsiteX39" fmla="*/ 144653 w 399147"/>
                  <a:gd name="connsiteY39" fmla="*/ 194272 h 388526"/>
                  <a:gd name="connsiteX40" fmla="*/ 124651 w 399147"/>
                  <a:gd name="connsiteY40" fmla="*/ 165536 h 388526"/>
                  <a:gd name="connsiteX41" fmla="*/ 107488 w 399147"/>
                  <a:gd name="connsiteY41" fmla="*/ 142353 h 388526"/>
                  <a:gd name="connsiteX42" fmla="*/ 107488 w 399147"/>
                  <a:gd name="connsiteY42" fmla="*/ 129629 h 388526"/>
                  <a:gd name="connsiteX43" fmla="*/ 141903 w 399147"/>
                  <a:gd name="connsiteY43" fmla="*/ 129629 h 388526"/>
                  <a:gd name="connsiteX44" fmla="*/ 141903 w 399147"/>
                  <a:gd name="connsiteY44" fmla="*/ 74869 h 388526"/>
                  <a:gd name="connsiteX45" fmla="*/ 107488 w 399147"/>
                  <a:gd name="connsiteY45" fmla="*/ 74869 h 388526"/>
                  <a:gd name="connsiteX46" fmla="*/ 107488 w 399147"/>
                  <a:gd name="connsiteY46" fmla="*/ 0 h 388526"/>
                  <a:gd name="connsiteX47" fmla="*/ 51470 w 399147"/>
                  <a:gd name="connsiteY47" fmla="*/ 0 h 388526"/>
                  <a:gd name="connsiteX48" fmla="*/ 51470 w 399147"/>
                  <a:gd name="connsiteY48" fmla="*/ 74869 h 388526"/>
                  <a:gd name="connsiteX49" fmla="*/ 11035 w 399147"/>
                  <a:gd name="connsiteY49" fmla="*/ 74869 h 388526"/>
                  <a:gd name="connsiteX50" fmla="*/ 11035 w 399147"/>
                  <a:gd name="connsiteY50" fmla="*/ 129629 h 388526"/>
                  <a:gd name="connsiteX51" fmla="*/ 51470 w 399147"/>
                  <a:gd name="connsiteY51" fmla="*/ 129629 h 388526"/>
                  <a:gd name="connsiteX52" fmla="*/ 51470 w 399147"/>
                  <a:gd name="connsiteY52" fmla="*/ 144401 h 388526"/>
                  <a:gd name="connsiteX53" fmla="*/ 29545 w 399147"/>
                  <a:gd name="connsiteY53" fmla="*/ 207446 h 388526"/>
                  <a:gd name="connsiteX54" fmla="*/ 0 w 399147"/>
                  <a:gd name="connsiteY54" fmla="*/ 259365 h 388526"/>
                  <a:gd name="connsiteX55" fmla="*/ 15222 w 399147"/>
                  <a:gd name="connsiteY55" fmla="*/ 289468 h 388526"/>
                  <a:gd name="connsiteX56" fmla="*/ 27371 w 399147"/>
                  <a:gd name="connsiteY56" fmla="*/ 320253 h 388526"/>
                  <a:gd name="connsiteX57" fmla="*/ 39861 w 399147"/>
                  <a:gd name="connsiteY57" fmla="*/ 298094 h 388526"/>
                  <a:gd name="connsiteX58" fmla="*/ 51453 w 399147"/>
                  <a:gd name="connsiteY58" fmla="*/ 271963 h 388526"/>
                  <a:gd name="connsiteX59" fmla="*/ 51453 w 399147"/>
                  <a:gd name="connsiteY59" fmla="*/ 388527 h 388526"/>
                  <a:gd name="connsiteX60" fmla="*/ 107470 w 399147"/>
                  <a:gd name="connsiteY60" fmla="*/ 388527 h 388526"/>
                  <a:gd name="connsiteX61" fmla="*/ 107470 w 399147"/>
                  <a:gd name="connsiteY61" fmla="*/ 217995 h 388526"/>
                  <a:gd name="connsiteX62" fmla="*/ 116564 w 399147"/>
                  <a:gd name="connsiteY62" fmla="*/ 237997 h 388526"/>
                  <a:gd name="connsiteX63" fmla="*/ 123501 w 399147"/>
                  <a:gd name="connsiteY63" fmla="*/ 255609 h 388526"/>
                  <a:gd name="connsiteX64" fmla="*/ 158293 w 399147"/>
                  <a:gd name="connsiteY64" fmla="*/ 214724 h 388526"/>
                  <a:gd name="connsiteX65" fmla="*/ 192260 w 399147"/>
                  <a:gd name="connsiteY65" fmla="*/ 92032 h 388526"/>
                  <a:gd name="connsiteX66" fmla="*/ 248277 w 399147"/>
                  <a:gd name="connsiteY66" fmla="*/ 92032 h 388526"/>
                  <a:gd name="connsiteX67" fmla="*/ 248277 w 399147"/>
                  <a:gd name="connsiteY67" fmla="*/ 72821 h 388526"/>
                  <a:gd name="connsiteX68" fmla="*/ 287131 w 399147"/>
                  <a:gd name="connsiteY68" fmla="*/ 72821 h 388526"/>
                  <a:gd name="connsiteX69" fmla="*/ 287131 w 399147"/>
                  <a:gd name="connsiteY69" fmla="*/ 92014 h 388526"/>
                  <a:gd name="connsiteX70" fmla="*/ 344730 w 399147"/>
                  <a:gd name="connsiteY70" fmla="*/ 92014 h 388526"/>
                  <a:gd name="connsiteX71" fmla="*/ 344730 w 399147"/>
                  <a:gd name="connsiteY71" fmla="*/ 72821 h 388526"/>
                  <a:gd name="connsiteX72" fmla="*/ 384842 w 399147"/>
                  <a:gd name="connsiteY72" fmla="*/ 72821 h 388526"/>
                  <a:gd name="connsiteX73" fmla="*/ 384842 w 399147"/>
                  <a:gd name="connsiteY73" fmla="*/ 24549 h 388526"/>
                  <a:gd name="connsiteX74" fmla="*/ 344730 w 399147"/>
                  <a:gd name="connsiteY74" fmla="*/ 24549 h 388526"/>
                  <a:gd name="connsiteX75" fmla="*/ 344730 w 399147"/>
                  <a:gd name="connsiteY75" fmla="*/ 0 h 388526"/>
                  <a:gd name="connsiteX76" fmla="*/ 287131 w 399147"/>
                  <a:gd name="connsiteY76" fmla="*/ 0 h 388526"/>
                  <a:gd name="connsiteX77" fmla="*/ 287131 w 399147"/>
                  <a:gd name="connsiteY77" fmla="*/ 24531 h 388526"/>
                  <a:gd name="connsiteX78" fmla="*/ 248277 w 399147"/>
                  <a:gd name="connsiteY78" fmla="*/ 24531 h 388526"/>
                  <a:gd name="connsiteX79" fmla="*/ 248277 w 399147"/>
                  <a:gd name="connsiteY79" fmla="*/ 0 h 388526"/>
                  <a:gd name="connsiteX80" fmla="*/ 192260 w 399147"/>
                  <a:gd name="connsiteY80" fmla="*/ 0 h 388526"/>
                  <a:gd name="connsiteX81" fmla="*/ 192260 w 399147"/>
                  <a:gd name="connsiteY81" fmla="*/ 24531 h 388526"/>
                  <a:gd name="connsiteX82" fmla="*/ 150907 w 399147"/>
                  <a:gd name="connsiteY82" fmla="*/ 24531 h 388526"/>
                  <a:gd name="connsiteX83" fmla="*/ 150907 w 399147"/>
                  <a:gd name="connsiteY83" fmla="*/ 72821 h 388526"/>
                  <a:gd name="connsiteX84" fmla="*/ 192260 w 399147"/>
                  <a:gd name="connsiteY84" fmla="*/ 72821 h 388526"/>
                  <a:gd name="connsiteX85" fmla="*/ 192260 w 399147"/>
                  <a:gd name="connsiteY85" fmla="*/ 92032 h 38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99147" h="388526">
                    <a:moveTo>
                      <a:pt x="387323" y="305498"/>
                    </a:moveTo>
                    <a:lnTo>
                      <a:pt x="387323" y="257334"/>
                    </a:lnTo>
                    <a:lnTo>
                      <a:pt x="291211" y="257334"/>
                    </a:lnTo>
                    <a:cubicBezTo>
                      <a:pt x="291552" y="254387"/>
                      <a:pt x="291894" y="251422"/>
                      <a:pt x="292235" y="248475"/>
                    </a:cubicBezTo>
                    <a:lnTo>
                      <a:pt x="293260" y="239273"/>
                    </a:lnTo>
                    <a:lnTo>
                      <a:pt x="367212" y="239273"/>
                    </a:lnTo>
                    <a:lnTo>
                      <a:pt x="367212" y="98628"/>
                    </a:lnTo>
                    <a:lnTo>
                      <a:pt x="159084" y="98628"/>
                    </a:lnTo>
                    <a:lnTo>
                      <a:pt x="159084" y="239273"/>
                    </a:lnTo>
                    <a:lnTo>
                      <a:pt x="235193" y="239273"/>
                    </a:lnTo>
                    <a:lnTo>
                      <a:pt x="234061" y="248475"/>
                    </a:lnTo>
                    <a:cubicBezTo>
                      <a:pt x="233720" y="251422"/>
                      <a:pt x="233271" y="254387"/>
                      <a:pt x="232696" y="257334"/>
                    </a:cubicBezTo>
                    <a:lnTo>
                      <a:pt x="143970" y="257334"/>
                    </a:lnTo>
                    <a:lnTo>
                      <a:pt x="143970" y="305498"/>
                    </a:lnTo>
                    <a:lnTo>
                      <a:pt x="211453" y="305498"/>
                    </a:lnTo>
                    <a:cubicBezTo>
                      <a:pt x="204067" y="313226"/>
                      <a:pt x="193500" y="320145"/>
                      <a:pt x="179751" y="326058"/>
                    </a:cubicBezTo>
                    <a:cubicBezTo>
                      <a:pt x="166111" y="331970"/>
                      <a:pt x="148283" y="336966"/>
                      <a:pt x="126358" y="341046"/>
                    </a:cubicBezTo>
                    <a:cubicBezTo>
                      <a:pt x="132145" y="347174"/>
                      <a:pt x="137824" y="354686"/>
                      <a:pt x="143629" y="363762"/>
                    </a:cubicBezTo>
                    <a:cubicBezTo>
                      <a:pt x="149308" y="372730"/>
                      <a:pt x="153513" y="381033"/>
                      <a:pt x="156245" y="388527"/>
                    </a:cubicBezTo>
                    <a:cubicBezTo>
                      <a:pt x="188629" y="380799"/>
                      <a:pt x="214077" y="371022"/>
                      <a:pt x="232480" y="359215"/>
                    </a:cubicBezTo>
                    <a:cubicBezTo>
                      <a:pt x="250990" y="347516"/>
                      <a:pt x="264523" y="333660"/>
                      <a:pt x="273149" y="317755"/>
                    </a:cubicBezTo>
                    <a:cubicBezTo>
                      <a:pt x="282692" y="334792"/>
                      <a:pt x="294733" y="349115"/>
                      <a:pt x="309398" y="360815"/>
                    </a:cubicBezTo>
                    <a:cubicBezTo>
                      <a:pt x="324171" y="372622"/>
                      <a:pt x="341998" y="381500"/>
                      <a:pt x="363133" y="387736"/>
                    </a:cubicBezTo>
                    <a:cubicBezTo>
                      <a:pt x="367105" y="379775"/>
                      <a:pt x="372568" y="371148"/>
                      <a:pt x="379379" y="361713"/>
                    </a:cubicBezTo>
                    <a:cubicBezTo>
                      <a:pt x="386190" y="352404"/>
                      <a:pt x="392786" y="344676"/>
                      <a:pt x="399148" y="338656"/>
                    </a:cubicBezTo>
                    <a:cubicBezTo>
                      <a:pt x="384034" y="335708"/>
                      <a:pt x="370753" y="331503"/>
                      <a:pt x="359161" y="325932"/>
                    </a:cubicBezTo>
                    <a:cubicBezTo>
                      <a:pt x="347569" y="320253"/>
                      <a:pt x="337577" y="313442"/>
                      <a:pt x="329275" y="305480"/>
                    </a:cubicBezTo>
                    <a:lnTo>
                      <a:pt x="387323" y="305480"/>
                    </a:lnTo>
                    <a:close/>
                    <a:moveTo>
                      <a:pt x="213843" y="139064"/>
                    </a:moveTo>
                    <a:lnTo>
                      <a:pt x="309955" y="139064"/>
                    </a:lnTo>
                    <a:lnTo>
                      <a:pt x="309955" y="150080"/>
                    </a:lnTo>
                    <a:lnTo>
                      <a:pt x="213843" y="150080"/>
                    </a:lnTo>
                    <a:lnTo>
                      <a:pt x="213843" y="139064"/>
                    </a:lnTo>
                    <a:close/>
                    <a:moveTo>
                      <a:pt x="213843" y="187677"/>
                    </a:moveTo>
                    <a:lnTo>
                      <a:pt x="309955" y="187677"/>
                    </a:lnTo>
                    <a:lnTo>
                      <a:pt x="309955" y="198819"/>
                    </a:lnTo>
                    <a:lnTo>
                      <a:pt x="213843" y="198819"/>
                    </a:lnTo>
                    <a:lnTo>
                      <a:pt x="213843" y="187677"/>
                    </a:lnTo>
                    <a:close/>
                    <a:moveTo>
                      <a:pt x="158293" y="214724"/>
                    </a:moveTo>
                    <a:cubicBezTo>
                      <a:pt x="155562" y="210411"/>
                      <a:pt x="151015" y="203582"/>
                      <a:pt x="144653" y="194272"/>
                    </a:cubicBezTo>
                    <a:cubicBezTo>
                      <a:pt x="138291" y="184963"/>
                      <a:pt x="131695" y="175294"/>
                      <a:pt x="124651" y="165536"/>
                    </a:cubicBezTo>
                    <a:cubicBezTo>
                      <a:pt x="117714" y="155759"/>
                      <a:pt x="112035" y="148032"/>
                      <a:pt x="107488" y="142353"/>
                    </a:cubicBezTo>
                    <a:lnTo>
                      <a:pt x="107488" y="129629"/>
                    </a:lnTo>
                    <a:lnTo>
                      <a:pt x="141903" y="129629"/>
                    </a:lnTo>
                    <a:lnTo>
                      <a:pt x="141903" y="74869"/>
                    </a:lnTo>
                    <a:lnTo>
                      <a:pt x="107488" y="74869"/>
                    </a:lnTo>
                    <a:lnTo>
                      <a:pt x="107488" y="0"/>
                    </a:lnTo>
                    <a:lnTo>
                      <a:pt x="51470" y="0"/>
                    </a:lnTo>
                    <a:lnTo>
                      <a:pt x="51470" y="74869"/>
                    </a:lnTo>
                    <a:lnTo>
                      <a:pt x="11035" y="74869"/>
                    </a:lnTo>
                    <a:lnTo>
                      <a:pt x="11035" y="129629"/>
                    </a:lnTo>
                    <a:lnTo>
                      <a:pt x="51470" y="129629"/>
                    </a:lnTo>
                    <a:lnTo>
                      <a:pt x="51470" y="144401"/>
                    </a:lnTo>
                    <a:cubicBezTo>
                      <a:pt x="45684" y="165877"/>
                      <a:pt x="38405" y="186886"/>
                      <a:pt x="29545" y="207446"/>
                    </a:cubicBezTo>
                    <a:cubicBezTo>
                      <a:pt x="20793" y="228005"/>
                      <a:pt x="10909" y="245383"/>
                      <a:pt x="0" y="259365"/>
                    </a:cubicBezTo>
                    <a:cubicBezTo>
                      <a:pt x="4888" y="267884"/>
                      <a:pt x="9992" y="278002"/>
                      <a:pt x="15222" y="289468"/>
                    </a:cubicBezTo>
                    <a:cubicBezTo>
                      <a:pt x="20452" y="300933"/>
                      <a:pt x="24423" y="311159"/>
                      <a:pt x="27371" y="320253"/>
                    </a:cubicBezTo>
                    <a:cubicBezTo>
                      <a:pt x="31684" y="313657"/>
                      <a:pt x="35781" y="306271"/>
                      <a:pt x="39861" y="298094"/>
                    </a:cubicBezTo>
                    <a:cubicBezTo>
                      <a:pt x="43959" y="289917"/>
                      <a:pt x="47822" y="281165"/>
                      <a:pt x="51453" y="271963"/>
                    </a:cubicBezTo>
                    <a:lnTo>
                      <a:pt x="51453" y="388527"/>
                    </a:lnTo>
                    <a:lnTo>
                      <a:pt x="107470" y="388527"/>
                    </a:lnTo>
                    <a:lnTo>
                      <a:pt x="107470" y="217995"/>
                    </a:lnTo>
                    <a:cubicBezTo>
                      <a:pt x="110759" y="224932"/>
                      <a:pt x="113832" y="231635"/>
                      <a:pt x="116564" y="237997"/>
                    </a:cubicBezTo>
                    <a:cubicBezTo>
                      <a:pt x="119295" y="244359"/>
                      <a:pt x="121559" y="250272"/>
                      <a:pt x="123501" y="255609"/>
                    </a:cubicBezTo>
                    <a:lnTo>
                      <a:pt x="158293" y="214724"/>
                    </a:lnTo>
                    <a:close/>
                    <a:moveTo>
                      <a:pt x="192260" y="92032"/>
                    </a:moveTo>
                    <a:lnTo>
                      <a:pt x="248277" y="92032"/>
                    </a:lnTo>
                    <a:lnTo>
                      <a:pt x="248277" y="72821"/>
                    </a:lnTo>
                    <a:lnTo>
                      <a:pt x="287131" y="72821"/>
                    </a:lnTo>
                    <a:lnTo>
                      <a:pt x="287131" y="92014"/>
                    </a:lnTo>
                    <a:lnTo>
                      <a:pt x="344730" y="92014"/>
                    </a:lnTo>
                    <a:lnTo>
                      <a:pt x="344730" y="72821"/>
                    </a:lnTo>
                    <a:lnTo>
                      <a:pt x="384842" y="72821"/>
                    </a:lnTo>
                    <a:lnTo>
                      <a:pt x="384842" y="24549"/>
                    </a:lnTo>
                    <a:lnTo>
                      <a:pt x="344730" y="24549"/>
                    </a:lnTo>
                    <a:lnTo>
                      <a:pt x="344730" y="0"/>
                    </a:lnTo>
                    <a:lnTo>
                      <a:pt x="287131" y="0"/>
                    </a:lnTo>
                    <a:lnTo>
                      <a:pt x="287131" y="24531"/>
                    </a:lnTo>
                    <a:lnTo>
                      <a:pt x="248277" y="24531"/>
                    </a:lnTo>
                    <a:lnTo>
                      <a:pt x="248277" y="0"/>
                    </a:lnTo>
                    <a:lnTo>
                      <a:pt x="192260" y="0"/>
                    </a:lnTo>
                    <a:lnTo>
                      <a:pt x="192260" y="24531"/>
                    </a:lnTo>
                    <a:lnTo>
                      <a:pt x="150907" y="24531"/>
                    </a:lnTo>
                    <a:lnTo>
                      <a:pt x="150907" y="72821"/>
                    </a:lnTo>
                    <a:lnTo>
                      <a:pt x="192260" y="72821"/>
                    </a:lnTo>
                    <a:lnTo>
                      <a:pt x="192260" y="92032"/>
                    </a:lnTo>
                    <a:close/>
                  </a:path>
                </a:pathLst>
              </a:custGeom>
              <a:solidFill>
                <a:srgbClr val="000000"/>
              </a:solidFill>
              <a:ln w="1794" cap="flat">
                <a:noFill/>
                <a:prstDash val="solid"/>
                <a:miter/>
              </a:ln>
            </p:spPr>
            <p:txBody>
              <a:bodyPr rtlCol="0" anchor="ctr"/>
              <a:lstStyle/>
              <a:p>
                <a:endParaRPr lang="zh-CN" altLang="en-US"/>
              </a:p>
            </p:txBody>
          </p:sp>
          <p:sp>
            <p:nvSpPr>
              <p:cNvPr id="41" name="任意多边形: 形状 40"/>
              <p:cNvSpPr/>
              <p:nvPr userDrawn="1"/>
            </p:nvSpPr>
            <p:spPr>
              <a:xfrm>
                <a:off x="3480148" y="3420876"/>
                <a:ext cx="396829" cy="390287"/>
              </a:xfrm>
              <a:custGeom>
                <a:avLst/>
                <a:gdLst>
                  <a:gd name="connsiteX0" fmla="*/ 340992 w 396829"/>
                  <a:gd name="connsiteY0" fmla="*/ 106823 h 390287"/>
                  <a:gd name="connsiteX1" fmla="*/ 330802 w 396829"/>
                  <a:gd name="connsiteY1" fmla="*/ 108530 h 390287"/>
                  <a:gd name="connsiteX2" fmla="*/ 221930 w 396829"/>
                  <a:gd name="connsiteY2" fmla="*/ 108530 h 390287"/>
                  <a:gd name="connsiteX3" fmla="*/ 221930 w 396829"/>
                  <a:gd name="connsiteY3" fmla="*/ 76253 h 390287"/>
                  <a:gd name="connsiteX4" fmla="*/ 308931 w 396829"/>
                  <a:gd name="connsiteY4" fmla="*/ 66962 h 390287"/>
                  <a:gd name="connsiteX5" fmla="*/ 388347 w 396829"/>
                  <a:gd name="connsiteY5" fmla="*/ 47355 h 390287"/>
                  <a:gd name="connsiteX6" fmla="*/ 347911 w 396829"/>
                  <a:gd name="connsiteY6" fmla="*/ 0 h 390287"/>
                  <a:gd name="connsiteX7" fmla="*/ 264307 w 396829"/>
                  <a:gd name="connsiteY7" fmla="*/ 19265 h 390287"/>
                  <a:gd name="connsiteX8" fmla="*/ 164386 w 396829"/>
                  <a:gd name="connsiteY8" fmla="*/ 27766 h 390287"/>
                  <a:gd name="connsiteX9" fmla="*/ 164386 w 396829"/>
                  <a:gd name="connsiteY9" fmla="*/ 123608 h 390287"/>
                  <a:gd name="connsiteX10" fmla="*/ 161780 w 396829"/>
                  <a:gd name="connsiteY10" fmla="*/ 198945 h 390287"/>
                  <a:gd name="connsiteX11" fmla="*/ 147960 w 396829"/>
                  <a:gd name="connsiteY11" fmla="*/ 281416 h 390287"/>
                  <a:gd name="connsiteX12" fmla="*/ 114209 w 396829"/>
                  <a:gd name="connsiteY12" fmla="*/ 356412 h 390287"/>
                  <a:gd name="connsiteX13" fmla="*/ 139926 w 396829"/>
                  <a:gd name="connsiteY13" fmla="*/ 371705 h 390287"/>
                  <a:gd name="connsiteX14" fmla="*/ 163146 w 396829"/>
                  <a:gd name="connsiteY14" fmla="*/ 390288 h 390287"/>
                  <a:gd name="connsiteX15" fmla="*/ 176283 w 396829"/>
                  <a:gd name="connsiteY15" fmla="*/ 368758 h 390287"/>
                  <a:gd name="connsiteX16" fmla="*/ 187264 w 396829"/>
                  <a:gd name="connsiteY16" fmla="*/ 345090 h 390287"/>
                  <a:gd name="connsiteX17" fmla="*/ 203456 w 396829"/>
                  <a:gd name="connsiteY17" fmla="*/ 366494 h 390287"/>
                  <a:gd name="connsiteX18" fmla="*/ 216593 w 396829"/>
                  <a:gd name="connsiteY18" fmla="*/ 387898 h 390287"/>
                  <a:gd name="connsiteX19" fmla="*/ 255340 w 396829"/>
                  <a:gd name="connsiteY19" fmla="*/ 364553 h 390287"/>
                  <a:gd name="connsiteX20" fmla="*/ 288767 w 396829"/>
                  <a:gd name="connsiteY20" fmla="*/ 336014 h 390287"/>
                  <a:gd name="connsiteX21" fmla="*/ 357759 w 396829"/>
                  <a:gd name="connsiteY21" fmla="*/ 389479 h 390287"/>
                  <a:gd name="connsiteX22" fmla="*/ 375425 w 396829"/>
                  <a:gd name="connsiteY22" fmla="*/ 362288 h 390287"/>
                  <a:gd name="connsiteX23" fmla="*/ 396830 w 396829"/>
                  <a:gd name="connsiteY23" fmla="*/ 338494 h 390287"/>
                  <a:gd name="connsiteX24" fmla="*/ 357526 w 396829"/>
                  <a:gd name="connsiteY24" fmla="*/ 316856 h 390287"/>
                  <a:gd name="connsiteX25" fmla="*/ 325914 w 396829"/>
                  <a:gd name="connsiteY25" fmla="*/ 287509 h 390287"/>
                  <a:gd name="connsiteX26" fmla="*/ 358766 w 396829"/>
                  <a:gd name="connsiteY26" fmla="*/ 212172 h 390287"/>
                  <a:gd name="connsiteX27" fmla="*/ 378139 w 396829"/>
                  <a:gd name="connsiteY27" fmla="*/ 117013 h 390287"/>
                  <a:gd name="connsiteX28" fmla="*/ 340992 w 396829"/>
                  <a:gd name="connsiteY28" fmla="*/ 106823 h 390287"/>
                  <a:gd name="connsiteX29" fmla="*/ 313693 w 396829"/>
                  <a:gd name="connsiteY29" fmla="*/ 161079 h 390287"/>
                  <a:gd name="connsiteX30" fmla="*/ 290474 w 396829"/>
                  <a:gd name="connsiteY30" fmla="*/ 230862 h 390287"/>
                  <a:gd name="connsiteX31" fmla="*/ 277445 w 396829"/>
                  <a:gd name="connsiteY31" fmla="*/ 197220 h 390287"/>
                  <a:gd name="connsiteX32" fmla="*/ 267596 w 396829"/>
                  <a:gd name="connsiteY32" fmla="*/ 161079 h 390287"/>
                  <a:gd name="connsiteX33" fmla="*/ 313693 w 396829"/>
                  <a:gd name="connsiteY33" fmla="*/ 161079 h 390287"/>
                  <a:gd name="connsiteX34" fmla="*/ 191343 w 396829"/>
                  <a:gd name="connsiteY34" fmla="*/ 334414 h 390287"/>
                  <a:gd name="connsiteX35" fmla="*/ 210950 w 396829"/>
                  <a:gd name="connsiteY35" fmla="*/ 259994 h 390287"/>
                  <a:gd name="connsiteX36" fmla="*/ 219900 w 396829"/>
                  <a:gd name="connsiteY36" fmla="*/ 184765 h 390287"/>
                  <a:gd name="connsiteX37" fmla="*/ 235301 w 396829"/>
                  <a:gd name="connsiteY37" fmla="*/ 238123 h 390287"/>
                  <a:gd name="connsiteX38" fmla="*/ 255358 w 396829"/>
                  <a:gd name="connsiteY38" fmla="*/ 285478 h 390287"/>
                  <a:gd name="connsiteX39" fmla="*/ 225794 w 396829"/>
                  <a:gd name="connsiteY39" fmla="*/ 313352 h 390287"/>
                  <a:gd name="connsiteX40" fmla="*/ 191343 w 396829"/>
                  <a:gd name="connsiteY40" fmla="*/ 334414 h 390287"/>
                  <a:gd name="connsiteX41" fmla="*/ 159965 w 396829"/>
                  <a:gd name="connsiteY41" fmla="*/ 207535 h 390287"/>
                  <a:gd name="connsiteX42" fmla="*/ 146486 w 396829"/>
                  <a:gd name="connsiteY42" fmla="*/ 185898 h 390287"/>
                  <a:gd name="connsiteX43" fmla="*/ 127005 w 396829"/>
                  <a:gd name="connsiteY43" fmla="*/ 155885 h 390287"/>
                  <a:gd name="connsiteX44" fmla="*/ 111370 w 396829"/>
                  <a:gd name="connsiteY44" fmla="*/ 133349 h 390287"/>
                  <a:gd name="connsiteX45" fmla="*/ 111370 w 396829"/>
                  <a:gd name="connsiteY45" fmla="*/ 129269 h 390287"/>
                  <a:gd name="connsiteX46" fmla="*/ 152147 w 396829"/>
                  <a:gd name="connsiteY46" fmla="*/ 129269 h 390287"/>
                  <a:gd name="connsiteX47" fmla="*/ 152147 w 396829"/>
                  <a:gd name="connsiteY47" fmla="*/ 74672 h 390287"/>
                  <a:gd name="connsiteX48" fmla="*/ 111370 w 396829"/>
                  <a:gd name="connsiteY48" fmla="*/ 74672 h 390287"/>
                  <a:gd name="connsiteX49" fmla="*/ 111370 w 396829"/>
                  <a:gd name="connsiteY49" fmla="*/ 0 h 390287"/>
                  <a:gd name="connsiteX50" fmla="*/ 56305 w 396829"/>
                  <a:gd name="connsiteY50" fmla="*/ 0 h 390287"/>
                  <a:gd name="connsiteX51" fmla="*/ 56305 w 396829"/>
                  <a:gd name="connsiteY51" fmla="*/ 74654 h 390287"/>
                  <a:gd name="connsiteX52" fmla="*/ 10657 w 396829"/>
                  <a:gd name="connsiteY52" fmla="*/ 74654 h 390287"/>
                  <a:gd name="connsiteX53" fmla="*/ 10657 w 396829"/>
                  <a:gd name="connsiteY53" fmla="*/ 129251 h 390287"/>
                  <a:gd name="connsiteX54" fmla="*/ 54723 w 396829"/>
                  <a:gd name="connsiteY54" fmla="*/ 129251 h 390287"/>
                  <a:gd name="connsiteX55" fmla="*/ 41011 w 396829"/>
                  <a:gd name="connsiteY55" fmla="*/ 177163 h 390287"/>
                  <a:gd name="connsiteX56" fmla="*/ 22428 w 396829"/>
                  <a:gd name="connsiteY56" fmla="*/ 222811 h 390287"/>
                  <a:gd name="connsiteX57" fmla="*/ 0 w 396829"/>
                  <a:gd name="connsiteY57" fmla="*/ 258503 h 390287"/>
                  <a:gd name="connsiteX58" fmla="*/ 14054 w 396829"/>
                  <a:gd name="connsiteY58" fmla="*/ 288515 h 390287"/>
                  <a:gd name="connsiteX59" fmla="*/ 25376 w 396829"/>
                  <a:gd name="connsiteY59" fmla="*/ 318869 h 390287"/>
                  <a:gd name="connsiteX60" fmla="*/ 41694 w 396829"/>
                  <a:gd name="connsiteY60" fmla="*/ 286125 h 390287"/>
                  <a:gd name="connsiteX61" fmla="*/ 56305 w 396829"/>
                  <a:gd name="connsiteY61" fmla="*/ 245455 h 390287"/>
                  <a:gd name="connsiteX62" fmla="*/ 56305 w 396829"/>
                  <a:gd name="connsiteY62" fmla="*/ 387395 h 390287"/>
                  <a:gd name="connsiteX63" fmla="*/ 111370 w 396829"/>
                  <a:gd name="connsiteY63" fmla="*/ 387395 h 390287"/>
                  <a:gd name="connsiteX64" fmla="*/ 111370 w 396829"/>
                  <a:gd name="connsiteY64" fmla="*/ 208739 h 390287"/>
                  <a:gd name="connsiteX65" fmla="*/ 119744 w 396829"/>
                  <a:gd name="connsiteY65" fmla="*/ 231402 h 390287"/>
                  <a:gd name="connsiteX66" fmla="*/ 126088 w 396829"/>
                  <a:gd name="connsiteY66" fmla="*/ 251224 h 390287"/>
                  <a:gd name="connsiteX67" fmla="*/ 159965 w 396829"/>
                  <a:gd name="connsiteY67" fmla="*/ 207535 h 39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96829" h="390287">
                    <a:moveTo>
                      <a:pt x="340992" y="106823"/>
                    </a:moveTo>
                    <a:lnTo>
                      <a:pt x="330802" y="108530"/>
                    </a:lnTo>
                    <a:lnTo>
                      <a:pt x="221930" y="108530"/>
                    </a:lnTo>
                    <a:lnTo>
                      <a:pt x="221930" y="76253"/>
                    </a:lnTo>
                    <a:cubicBezTo>
                      <a:pt x="251152" y="74672"/>
                      <a:pt x="280158" y="71617"/>
                      <a:pt x="308931" y="66962"/>
                    </a:cubicBezTo>
                    <a:cubicBezTo>
                      <a:pt x="337703" y="62433"/>
                      <a:pt x="364103" y="55856"/>
                      <a:pt x="388347" y="47355"/>
                    </a:cubicBezTo>
                    <a:lnTo>
                      <a:pt x="347911" y="0"/>
                    </a:lnTo>
                    <a:cubicBezTo>
                      <a:pt x="324692" y="8267"/>
                      <a:pt x="296818" y="14719"/>
                      <a:pt x="264307" y="19265"/>
                    </a:cubicBezTo>
                    <a:cubicBezTo>
                      <a:pt x="231797" y="23686"/>
                      <a:pt x="198496" y="26508"/>
                      <a:pt x="164386" y="27766"/>
                    </a:cubicBezTo>
                    <a:lnTo>
                      <a:pt x="164386" y="123608"/>
                    </a:lnTo>
                    <a:cubicBezTo>
                      <a:pt x="164619" y="146270"/>
                      <a:pt x="163703" y="171413"/>
                      <a:pt x="161780" y="198945"/>
                    </a:cubicBezTo>
                    <a:cubicBezTo>
                      <a:pt x="159749" y="226477"/>
                      <a:pt x="155094" y="253884"/>
                      <a:pt x="147960" y="281416"/>
                    </a:cubicBezTo>
                    <a:cubicBezTo>
                      <a:pt x="140717" y="308823"/>
                      <a:pt x="129503" y="333875"/>
                      <a:pt x="114209" y="356412"/>
                    </a:cubicBezTo>
                    <a:cubicBezTo>
                      <a:pt x="121577" y="359700"/>
                      <a:pt x="130060" y="364786"/>
                      <a:pt x="139926" y="371705"/>
                    </a:cubicBezTo>
                    <a:cubicBezTo>
                      <a:pt x="149793" y="378624"/>
                      <a:pt x="157485" y="384843"/>
                      <a:pt x="163146" y="390288"/>
                    </a:cubicBezTo>
                    <a:cubicBezTo>
                      <a:pt x="167908" y="383603"/>
                      <a:pt x="172203" y="376360"/>
                      <a:pt x="176283" y="368758"/>
                    </a:cubicBezTo>
                    <a:cubicBezTo>
                      <a:pt x="180362" y="361156"/>
                      <a:pt x="183993" y="353231"/>
                      <a:pt x="187264" y="345090"/>
                    </a:cubicBezTo>
                    <a:cubicBezTo>
                      <a:pt x="192709" y="351433"/>
                      <a:pt x="198136" y="358568"/>
                      <a:pt x="203456" y="366494"/>
                    </a:cubicBezTo>
                    <a:cubicBezTo>
                      <a:pt x="208775" y="374311"/>
                      <a:pt x="213196" y="381446"/>
                      <a:pt x="216593" y="387898"/>
                    </a:cubicBezTo>
                    <a:cubicBezTo>
                      <a:pt x="230413" y="380871"/>
                      <a:pt x="243335" y="373179"/>
                      <a:pt x="255340" y="364553"/>
                    </a:cubicBezTo>
                    <a:cubicBezTo>
                      <a:pt x="267237" y="355944"/>
                      <a:pt x="278451" y="346419"/>
                      <a:pt x="288767" y="336014"/>
                    </a:cubicBezTo>
                    <a:cubicBezTo>
                      <a:pt x="307116" y="357759"/>
                      <a:pt x="329993" y="375551"/>
                      <a:pt x="357759" y="389479"/>
                    </a:cubicBezTo>
                    <a:cubicBezTo>
                      <a:pt x="362073" y="381105"/>
                      <a:pt x="367949" y="372029"/>
                      <a:pt x="375425" y="362288"/>
                    </a:cubicBezTo>
                    <a:cubicBezTo>
                      <a:pt x="382902" y="352548"/>
                      <a:pt x="390036" y="344622"/>
                      <a:pt x="396830" y="338494"/>
                    </a:cubicBezTo>
                    <a:cubicBezTo>
                      <a:pt x="382434" y="332599"/>
                      <a:pt x="369297" y="325357"/>
                      <a:pt x="357526" y="316856"/>
                    </a:cubicBezTo>
                    <a:cubicBezTo>
                      <a:pt x="345862" y="308356"/>
                      <a:pt x="335205" y="298507"/>
                      <a:pt x="325914" y="287509"/>
                    </a:cubicBezTo>
                    <a:cubicBezTo>
                      <a:pt x="339177" y="265530"/>
                      <a:pt x="350050" y="240495"/>
                      <a:pt x="358766" y="212172"/>
                    </a:cubicBezTo>
                    <a:cubicBezTo>
                      <a:pt x="367374" y="183957"/>
                      <a:pt x="373826" y="152237"/>
                      <a:pt x="378139" y="117013"/>
                    </a:cubicBezTo>
                    <a:lnTo>
                      <a:pt x="340992" y="106823"/>
                    </a:lnTo>
                    <a:close/>
                    <a:moveTo>
                      <a:pt x="313693" y="161079"/>
                    </a:moveTo>
                    <a:cubicBezTo>
                      <a:pt x="307924" y="186347"/>
                      <a:pt x="300215" y="209566"/>
                      <a:pt x="290474" y="230862"/>
                    </a:cubicBezTo>
                    <a:cubicBezTo>
                      <a:pt x="285604" y="219990"/>
                      <a:pt x="281183" y="208775"/>
                      <a:pt x="277445" y="197220"/>
                    </a:cubicBezTo>
                    <a:cubicBezTo>
                      <a:pt x="273707" y="185556"/>
                      <a:pt x="270418" y="173551"/>
                      <a:pt x="267596" y="161079"/>
                    </a:cubicBezTo>
                    <a:lnTo>
                      <a:pt x="313693" y="161079"/>
                    </a:lnTo>
                    <a:close/>
                    <a:moveTo>
                      <a:pt x="191343" y="334414"/>
                    </a:moveTo>
                    <a:cubicBezTo>
                      <a:pt x="199951" y="310620"/>
                      <a:pt x="206529" y="285927"/>
                      <a:pt x="210950" y="259994"/>
                    </a:cubicBezTo>
                    <a:cubicBezTo>
                      <a:pt x="215371" y="234169"/>
                      <a:pt x="218318" y="209135"/>
                      <a:pt x="219900" y="184765"/>
                    </a:cubicBezTo>
                    <a:cubicBezTo>
                      <a:pt x="224321" y="203564"/>
                      <a:pt x="229533" y="221355"/>
                      <a:pt x="235301" y="238123"/>
                    </a:cubicBezTo>
                    <a:cubicBezTo>
                      <a:pt x="241196" y="254998"/>
                      <a:pt x="247881" y="270741"/>
                      <a:pt x="255358" y="285478"/>
                    </a:cubicBezTo>
                    <a:cubicBezTo>
                      <a:pt x="246408" y="295901"/>
                      <a:pt x="236559" y="305193"/>
                      <a:pt x="225794" y="313352"/>
                    </a:cubicBezTo>
                    <a:cubicBezTo>
                      <a:pt x="215029" y="321493"/>
                      <a:pt x="203582" y="328520"/>
                      <a:pt x="191343" y="334414"/>
                    </a:cubicBezTo>
                    <a:close/>
                    <a:moveTo>
                      <a:pt x="159965" y="207535"/>
                    </a:moveTo>
                    <a:cubicBezTo>
                      <a:pt x="157359" y="203114"/>
                      <a:pt x="152830" y="195872"/>
                      <a:pt x="146486" y="185898"/>
                    </a:cubicBezTo>
                    <a:cubicBezTo>
                      <a:pt x="140142" y="175923"/>
                      <a:pt x="133690" y="165967"/>
                      <a:pt x="127005" y="155885"/>
                    </a:cubicBezTo>
                    <a:cubicBezTo>
                      <a:pt x="120320" y="145803"/>
                      <a:pt x="115108" y="138327"/>
                      <a:pt x="111370" y="133349"/>
                    </a:cubicBezTo>
                    <a:lnTo>
                      <a:pt x="111370" y="129269"/>
                    </a:lnTo>
                    <a:lnTo>
                      <a:pt x="152147" y="129269"/>
                    </a:lnTo>
                    <a:lnTo>
                      <a:pt x="152147" y="74672"/>
                    </a:lnTo>
                    <a:lnTo>
                      <a:pt x="111370" y="74672"/>
                    </a:lnTo>
                    <a:lnTo>
                      <a:pt x="111370" y="0"/>
                    </a:lnTo>
                    <a:lnTo>
                      <a:pt x="56305" y="0"/>
                    </a:lnTo>
                    <a:lnTo>
                      <a:pt x="56305" y="74654"/>
                    </a:lnTo>
                    <a:lnTo>
                      <a:pt x="10657" y="74654"/>
                    </a:lnTo>
                    <a:lnTo>
                      <a:pt x="10657" y="129251"/>
                    </a:lnTo>
                    <a:lnTo>
                      <a:pt x="54723" y="129251"/>
                    </a:lnTo>
                    <a:cubicBezTo>
                      <a:pt x="50985" y="144994"/>
                      <a:pt x="46456" y="160971"/>
                      <a:pt x="41011" y="177163"/>
                    </a:cubicBezTo>
                    <a:cubicBezTo>
                      <a:pt x="35566" y="193482"/>
                      <a:pt x="29348" y="208650"/>
                      <a:pt x="22428" y="222811"/>
                    </a:cubicBezTo>
                    <a:cubicBezTo>
                      <a:pt x="15509" y="237081"/>
                      <a:pt x="8033" y="248978"/>
                      <a:pt x="0" y="258503"/>
                    </a:cubicBezTo>
                    <a:cubicBezTo>
                      <a:pt x="4529" y="267003"/>
                      <a:pt x="9183" y="276959"/>
                      <a:pt x="14054" y="288515"/>
                    </a:cubicBezTo>
                    <a:cubicBezTo>
                      <a:pt x="18924" y="300179"/>
                      <a:pt x="22662" y="310261"/>
                      <a:pt x="25376" y="318869"/>
                    </a:cubicBezTo>
                    <a:cubicBezTo>
                      <a:pt x="31037" y="309578"/>
                      <a:pt x="36482" y="298705"/>
                      <a:pt x="41694" y="286125"/>
                    </a:cubicBezTo>
                    <a:cubicBezTo>
                      <a:pt x="47014" y="273671"/>
                      <a:pt x="51776" y="260066"/>
                      <a:pt x="56305" y="245455"/>
                    </a:cubicBezTo>
                    <a:lnTo>
                      <a:pt x="56305" y="387395"/>
                    </a:lnTo>
                    <a:lnTo>
                      <a:pt x="111370" y="387395"/>
                    </a:lnTo>
                    <a:lnTo>
                      <a:pt x="111370" y="208739"/>
                    </a:lnTo>
                    <a:cubicBezTo>
                      <a:pt x="114425" y="216557"/>
                      <a:pt x="117264" y="224141"/>
                      <a:pt x="119744" y="231402"/>
                    </a:cubicBezTo>
                    <a:cubicBezTo>
                      <a:pt x="122350" y="238644"/>
                      <a:pt x="124381" y="245222"/>
                      <a:pt x="126088" y="251224"/>
                    </a:cubicBezTo>
                    <a:lnTo>
                      <a:pt x="159965" y="207535"/>
                    </a:lnTo>
                    <a:close/>
                  </a:path>
                </a:pathLst>
              </a:custGeom>
              <a:solidFill>
                <a:srgbClr val="000000"/>
              </a:solidFill>
              <a:ln w="1794" cap="flat">
                <a:noFill/>
                <a:prstDash val="solid"/>
                <a:miter/>
              </a:ln>
            </p:spPr>
            <p:txBody>
              <a:bodyPr rtlCol="0" anchor="ctr"/>
              <a:lstStyle/>
              <a:p>
                <a:endParaRPr lang="zh-CN" altLang="en-US"/>
              </a:p>
            </p:txBody>
          </p:sp>
          <p:grpSp>
            <p:nvGrpSpPr>
              <p:cNvPr id="42" name="组合 41"/>
              <p:cNvGrpSpPr/>
              <p:nvPr userDrawn="1"/>
            </p:nvGrpSpPr>
            <p:grpSpPr>
              <a:xfrm>
                <a:off x="2038610" y="3870398"/>
                <a:ext cx="413489" cy="89750"/>
                <a:chOff x="8686551" y="964247"/>
                <a:chExt cx="413489" cy="89750"/>
              </a:xfrm>
            </p:grpSpPr>
            <p:sp>
              <p:nvSpPr>
                <p:cNvPr id="61" name="任意多边形: 形状 60"/>
                <p:cNvSpPr/>
                <p:nvPr/>
              </p:nvSpPr>
              <p:spPr>
                <a:xfrm>
                  <a:off x="8686551" y="964247"/>
                  <a:ext cx="120678" cy="87629"/>
                </a:xfrm>
                <a:custGeom>
                  <a:avLst/>
                  <a:gdLst>
                    <a:gd name="connsiteX0" fmla="*/ 24351 w 120678"/>
                    <a:gd name="connsiteY0" fmla="*/ 87629 h 87629"/>
                    <a:gd name="connsiteX1" fmla="*/ 41730 w 120678"/>
                    <a:gd name="connsiteY1" fmla="*/ 87629 h 87629"/>
                    <a:gd name="connsiteX2" fmla="*/ 53897 w 120678"/>
                    <a:gd name="connsiteY2" fmla="*/ 40706 h 87629"/>
                    <a:gd name="connsiteX3" fmla="*/ 57006 w 120678"/>
                    <a:gd name="connsiteY3" fmla="*/ 28054 h 87629"/>
                    <a:gd name="connsiteX4" fmla="*/ 59863 w 120678"/>
                    <a:gd name="connsiteY4" fmla="*/ 15150 h 87629"/>
                    <a:gd name="connsiteX5" fmla="*/ 60726 w 120678"/>
                    <a:gd name="connsiteY5" fmla="*/ 15150 h 87629"/>
                    <a:gd name="connsiteX6" fmla="*/ 63583 w 120678"/>
                    <a:gd name="connsiteY6" fmla="*/ 28054 h 87629"/>
                    <a:gd name="connsiteX7" fmla="*/ 66692 w 120678"/>
                    <a:gd name="connsiteY7" fmla="*/ 40346 h 87629"/>
                    <a:gd name="connsiteX8" fmla="*/ 79470 w 120678"/>
                    <a:gd name="connsiteY8" fmla="*/ 87629 h 87629"/>
                    <a:gd name="connsiteX9" fmla="*/ 97226 w 120678"/>
                    <a:gd name="connsiteY9" fmla="*/ 87629 h 87629"/>
                    <a:gd name="connsiteX10" fmla="*/ 120679 w 120678"/>
                    <a:gd name="connsiteY10" fmla="*/ 0 h 87629"/>
                    <a:gd name="connsiteX11" fmla="*/ 106895 w 120678"/>
                    <a:gd name="connsiteY11" fmla="*/ 0 h 87629"/>
                    <a:gd name="connsiteX12" fmla="*/ 93991 w 120678"/>
                    <a:gd name="connsiteY12" fmla="*/ 50644 h 87629"/>
                    <a:gd name="connsiteX13" fmla="*/ 91259 w 120678"/>
                    <a:gd name="connsiteY13" fmla="*/ 63062 h 87629"/>
                    <a:gd name="connsiteX14" fmla="*/ 88402 w 120678"/>
                    <a:gd name="connsiteY14" fmla="*/ 75229 h 87629"/>
                    <a:gd name="connsiteX15" fmla="*/ 87773 w 120678"/>
                    <a:gd name="connsiteY15" fmla="*/ 75229 h 87629"/>
                    <a:gd name="connsiteX16" fmla="*/ 84790 w 120678"/>
                    <a:gd name="connsiteY16" fmla="*/ 63062 h 87629"/>
                    <a:gd name="connsiteX17" fmla="*/ 81681 w 120678"/>
                    <a:gd name="connsiteY17" fmla="*/ 50644 h 87629"/>
                    <a:gd name="connsiteX18" fmla="*/ 67896 w 120678"/>
                    <a:gd name="connsiteY18" fmla="*/ 0 h 87629"/>
                    <a:gd name="connsiteX19" fmla="*/ 53627 w 120678"/>
                    <a:gd name="connsiteY19" fmla="*/ 0 h 87629"/>
                    <a:gd name="connsiteX20" fmla="*/ 40094 w 120678"/>
                    <a:gd name="connsiteY20" fmla="*/ 50644 h 87629"/>
                    <a:gd name="connsiteX21" fmla="*/ 36985 w 120678"/>
                    <a:gd name="connsiteY21" fmla="*/ 62936 h 87629"/>
                    <a:gd name="connsiteX22" fmla="*/ 34002 w 120678"/>
                    <a:gd name="connsiteY22" fmla="*/ 75229 h 87629"/>
                    <a:gd name="connsiteX23" fmla="*/ 33265 w 120678"/>
                    <a:gd name="connsiteY23" fmla="*/ 75229 h 87629"/>
                    <a:gd name="connsiteX24" fmla="*/ 30785 w 120678"/>
                    <a:gd name="connsiteY24" fmla="*/ 63062 h 87629"/>
                    <a:gd name="connsiteX25" fmla="*/ 28054 w 120678"/>
                    <a:gd name="connsiteY25" fmla="*/ 50644 h 87629"/>
                    <a:gd name="connsiteX26" fmla="*/ 15024 w 120678"/>
                    <a:gd name="connsiteY26" fmla="*/ 0 h 87629"/>
                    <a:gd name="connsiteX27" fmla="*/ 0 w 120678"/>
                    <a:gd name="connsiteY27" fmla="*/ 0 h 87629"/>
                    <a:gd name="connsiteX28" fmla="*/ 24351 w 120678"/>
                    <a:gd name="connsiteY28" fmla="*/ 87629 h 8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678" h="87629">
                      <a:moveTo>
                        <a:pt x="24351" y="87629"/>
                      </a:moveTo>
                      <a:lnTo>
                        <a:pt x="41730" y="87629"/>
                      </a:lnTo>
                      <a:lnTo>
                        <a:pt x="53897" y="40706"/>
                      </a:lnTo>
                      <a:cubicBezTo>
                        <a:pt x="55011" y="36482"/>
                        <a:pt x="56125" y="32259"/>
                        <a:pt x="57006" y="28054"/>
                      </a:cubicBezTo>
                      <a:lnTo>
                        <a:pt x="59863" y="15150"/>
                      </a:lnTo>
                      <a:lnTo>
                        <a:pt x="60726" y="15150"/>
                      </a:lnTo>
                      <a:lnTo>
                        <a:pt x="63583" y="28054"/>
                      </a:lnTo>
                      <a:cubicBezTo>
                        <a:pt x="64572" y="32151"/>
                        <a:pt x="65578" y="36249"/>
                        <a:pt x="66692" y="40346"/>
                      </a:cubicBezTo>
                      <a:lnTo>
                        <a:pt x="79470" y="87629"/>
                      </a:lnTo>
                      <a:lnTo>
                        <a:pt x="97226" y="87629"/>
                      </a:lnTo>
                      <a:lnTo>
                        <a:pt x="120679" y="0"/>
                      </a:lnTo>
                      <a:lnTo>
                        <a:pt x="106895" y="0"/>
                      </a:lnTo>
                      <a:lnTo>
                        <a:pt x="93991" y="50644"/>
                      </a:lnTo>
                      <a:lnTo>
                        <a:pt x="91259" y="63062"/>
                      </a:lnTo>
                      <a:lnTo>
                        <a:pt x="88402" y="75229"/>
                      </a:lnTo>
                      <a:lnTo>
                        <a:pt x="87773" y="75229"/>
                      </a:lnTo>
                      <a:lnTo>
                        <a:pt x="84790" y="63062"/>
                      </a:lnTo>
                      <a:lnTo>
                        <a:pt x="81681" y="50644"/>
                      </a:lnTo>
                      <a:lnTo>
                        <a:pt x="67896" y="0"/>
                      </a:lnTo>
                      <a:lnTo>
                        <a:pt x="53627" y="0"/>
                      </a:lnTo>
                      <a:lnTo>
                        <a:pt x="40094" y="50644"/>
                      </a:lnTo>
                      <a:cubicBezTo>
                        <a:pt x="38980" y="54741"/>
                        <a:pt x="37866" y="58839"/>
                        <a:pt x="36985" y="62936"/>
                      </a:cubicBezTo>
                      <a:lnTo>
                        <a:pt x="34002" y="75229"/>
                      </a:lnTo>
                      <a:lnTo>
                        <a:pt x="33265" y="75229"/>
                      </a:lnTo>
                      <a:lnTo>
                        <a:pt x="30785" y="63062"/>
                      </a:lnTo>
                      <a:lnTo>
                        <a:pt x="28054" y="50644"/>
                      </a:lnTo>
                      <a:lnTo>
                        <a:pt x="15024" y="0"/>
                      </a:lnTo>
                      <a:lnTo>
                        <a:pt x="0" y="0"/>
                      </a:lnTo>
                      <a:lnTo>
                        <a:pt x="24351" y="87629"/>
                      </a:lnTo>
                      <a:close/>
                    </a:path>
                  </a:pathLst>
                </a:custGeom>
                <a:solidFill>
                  <a:srgbClr val="999999"/>
                </a:solidFill>
                <a:ln w="6350" cap="flat">
                  <a:solidFill>
                    <a:srgbClr val="999999"/>
                  </a:solidFill>
                  <a:prstDash val="solid"/>
                  <a:miter/>
                </a:ln>
              </p:spPr>
              <p:txBody>
                <a:bodyPr rtlCol="0" anchor="ctr"/>
                <a:lstStyle/>
                <a:p>
                  <a:endParaRPr lang="zh-CN" altLang="en-US"/>
                </a:p>
              </p:txBody>
            </p:sp>
            <p:sp>
              <p:nvSpPr>
                <p:cNvPr id="62" name="任意多边形: 形状 61"/>
                <p:cNvSpPr/>
                <p:nvPr/>
              </p:nvSpPr>
              <p:spPr>
                <a:xfrm>
                  <a:off x="8810681" y="964247"/>
                  <a:ext cx="120678" cy="87629"/>
                </a:xfrm>
                <a:custGeom>
                  <a:avLst/>
                  <a:gdLst>
                    <a:gd name="connsiteX0" fmla="*/ 24351 w 120678"/>
                    <a:gd name="connsiteY0" fmla="*/ 87629 h 87629"/>
                    <a:gd name="connsiteX1" fmla="*/ 41730 w 120678"/>
                    <a:gd name="connsiteY1" fmla="*/ 87629 h 87629"/>
                    <a:gd name="connsiteX2" fmla="*/ 53897 w 120678"/>
                    <a:gd name="connsiteY2" fmla="*/ 40706 h 87629"/>
                    <a:gd name="connsiteX3" fmla="*/ 57006 w 120678"/>
                    <a:gd name="connsiteY3" fmla="*/ 28054 h 87629"/>
                    <a:gd name="connsiteX4" fmla="*/ 59863 w 120678"/>
                    <a:gd name="connsiteY4" fmla="*/ 15150 h 87629"/>
                    <a:gd name="connsiteX5" fmla="*/ 60726 w 120678"/>
                    <a:gd name="connsiteY5" fmla="*/ 15150 h 87629"/>
                    <a:gd name="connsiteX6" fmla="*/ 63583 w 120678"/>
                    <a:gd name="connsiteY6" fmla="*/ 28054 h 87629"/>
                    <a:gd name="connsiteX7" fmla="*/ 66692 w 120678"/>
                    <a:gd name="connsiteY7" fmla="*/ 40346 h 87629"/>
                    <a:gd name="connsiteX8" fmla="*/ 79470 w 120678"/>
                    <a:gd name="connsiteY8" fmla="*/ 87629 h 87629"/>
                    <a:gd name="connsiteX9" fmla="*/ 97226 w 120678"/>
                    <a:gd name="connsiteY9" fmla="*/ 87629 h 87629"/>
                    <a:gd name="connsiteX10" fmla="*/ 120679 w 120678"/>
                    <a:gd name="connsiteY10" fmla="*/ 0 h 87629"/>
                    <a:gd name="connsiteX11" fmla="*/ 106895 w 120678"/>
                    <a:gd name="connsiteY11" fmla="*/ 0 h 87629"/>
                    <a:gd name="connsiteX12" fmla="*/ 93991 w 120678"/>
                    <a:gd name="connsiteY12" fmla="*/ 50644 h 87629"/>
                    <a:gd name="connsiteX13" fmla="*/ 91259 w 120678"/>
                    <a:gd name="connsiteY13" fmla="*/ 63062 h 87629"/>
                    <a:gd name="connsiteX14" fmla="*/ 88402 w 120678"/>
                    <a:gd name="connsiteY14" fmla="*/ 75229 h 87629"/>
                    <a:gd name="connsiteX15" fmla="*/ 87773 w 120678"/>
                    <a:gd name="connsiteY15" fmla="*/ 75229 h 87629"/>
                    <a:gd name="connsiteX16" fmla="*/ 84790 w 120678"/>
                    <a:gd name="connsiteY16" fmla="*/ 63062 h 87629"/>
                    <a:gd name="connsiteX17" fmla="*/ 81681 w 120678"/>
                    <a:gd name="connsiteY17" fmla="*/ 50644 h 87629"/>
                    <a:gd name="connsiteX18" fmla="*/ 67896 w 120678"/>
                    <a:gd name="connsiteY18" fmla="*/ 0 h 87629"/>
                    <a:gd name="connsiteX19" fmla="*/ 53627 w 120678"/>
                    <a:gd name="connsiteY19" fmla="*/ 0 h 87629"/>
                    <a:gd name="connsiteX20" fmla="*/ 40094 w 120678"/>
                    <a:gd name="connsiteY20" fmla="*/ 50644 h 87629"/>
                    <a:gd name="connsiteX21" fmla="*/ 36985 w 120678"/>
                    <a:gd name="connsiteY21" fmla="*/ 62936 h 87629"/>
                    <a:gd name="connsiteX22" fmla="*/ 34002 w 120678"/>
                    <a:gd name="connsiteY22" fmla="*/ 75229 h 87629"/>
                    <a:gd name="connsiteX23" fmla="*/ 33265 w 120678"/>
                    <a:gd name="connsiteY23" fmla="*/ 75229 h 87629"/>
                    <a:gd name="connsiteX24" fmla="*/ 30785 w 120678"/>
                    <a:gd name="connsiteY24" fmla="*/ 63062 h 87629"/>
                    <a:gd name="connsiteX25" fmla="*/ 28054 w 120678"/>
                    <a:gd name="connsiteY25" fmla="*/ 50644 h 87629"/>
                    <a:gd name="connsiteX26" fmla="*/ 15024 w 120678"/>
                    <a:gd name="connsiteY26" fmla="*/ 0 h 87629"/>
                    <a:gd name="connsiteX27" fmla="*/ 0 w 120678"/>
                    <a:gd name="connsiteY27" fmla="*/ 0 h 87629"/>
                    <a:gd name="connsiteX28" fmla="*/ 24351 w 120678"/>
                    <a:gd name="connsiteY28" fmla="*/ 87629 h 8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678" h="87629">
                      <a:moveTo>
                        <a:pt x="24351" y="87629"/>
                      </a:moveTo>
                      <a:lnTo>
                        <a:pt x="41730" y="87629"/>
                      </a:lnTo>
                      <a:lnTo>
                        <a:pt x="53897" y="40706"/>
                      </a:lnTo>
                      <a:cubicBezTo>
                        <a:pt x="55011" y="36482"/>
                        <a:pt x="56125" y="32259"/>
                        <a:pt x="57006" y="28054"/>
                      </a:cubicBezTo>
                      <a:lnTo>
                        <a:pt x="59863" y="15150"/>
                      </a:lnTo>
                      <a:lnTo>
                        <a:pt x="60726" y="15150"/>
                      </a:lnTo>
                      <a:lnTo>
                        <a:pt x="63583" y="28054"/>
                      </a:lnTo>
                      <a:cubicBezTo>
                        <a:pt x="64572" y="32151"/>
                        <a:pt x="65578" y="36249"/>
                        <a:pt x="66692" y="40346"/>
                      </a:cubicBezTo>
                      <a:lnTo>
                        <a:pt x="79470" y="87629"/>
                      </a:lnTo>
                      <a:lnTo>
                        <a:pt x="97226" y="87629"/>
                      </a:lnTo>
                      <a:lnTo>
                        <a:pt x="120679" y="0"/>
                      </a:lnTo>
                      <a:lnTo>
                        <a:pt x="106895" y="0"/>
                      </a:lnTo>
                      <a:lnTo>
                        <a:pt x="93991" y="50644"/>
                      </a:lnTo>
                      <a:lnTo>
                        <a:pt x="91259" y="63062"/>
                      </a:lnTo>
                      <a:lnTo>
                        <a:pt x="88402" y="75229"/>
                      </a:lnTo>
                      <a:lnTo>
                        <a:pt x="87773" y="75229"/>
                      </a:lnTo>
                      <a:lnTo>
                        <a:pt x="84790" y="63062"/>
                      </a:lnTo>
                      <a:lnTo>
                        <a:pt x="81681" y="50644"/>
                      </a:lnTo>
                      <a:lnTo>
                        <a:pt x="67896" y="0"/>
                      </a:lnTo>
                      <a:lnTo>
                        <a:pt x="53627" y="0"/>
                      </a:lnTo>
                      <a:lnTo>
                        <a:pt x="40094" y="50644"/>
                      </a:lnTo>
                      <a:cubicBezTo>
                        <a:pt x="38980" y="54741"/>
                        <a:pt x="37866" y="58839"/>
                        <a:pt x="36985" y="62936"/>
                      </a:cubicBezTo>
                      <a:lnTo>
                        <a:pt x="34002" y="75229"/>
                      </a:lnTo>
                      <a:lnTo>
                        <a:pt x="33265" y="75229"/>
                      </a:lnTo>
                      <a:lnTo>
                        <a:pt x="30785" y="63062"/>
                      </a:lnTo>
                      <a:lnTo>
                        <a:pt x="28054" y="50644"/>
                      </a:lnTo>
                      <a:lnTo>
                        <a:pt x="15024" y="0"/>
                      </a:lnTo>
                      <a:lnTo>
                        <a:pt x="0" y="0"/>
                      </a:lnTo>
                      <a:lnTo>
                        <a:pt x="24351" y="87629"/>
                      </a:lnTo>
                      <a:close/>
                    </a:path>
                  </a:pathLst>
                </a:custGeom>
                <a:solidFill>
                  <a:srgbClr val="999999"/>
                </a:solidFill>
                <a:ln w="6350" cap="flat">
                  <a:solidFill>
                    <a:srgbClr val="999999"/>
                  </a:solidFill>
                  <a:prstDash val="solid"/>
                  <a:miter/>
                </a:ln>
              </p:spPr>
              <p:txBody>
                <a:bodyPr rtlCol="0" anchor="ctr"/>
                <a:lstStyle/>
                <a:p>
                  <a:endParaRPr lang="zh-CN" altLang="en-US"/>
                </a:p>
              </p:txBody>
            </p:sp>
            <p:sp>
              <p:nvSpPr>
                <p:cNvPr id="63" name="任意多边形: 形状 62"/>
                <p:cNvSpPr/>
                <p:nvPr/>
              </p:nvSpPr>
              <p:spPr>
                <a:xfrm>
                  <a:off x="8947228" y="964247"/>
                  <a:ext cx="120678" cy="87629"/>
                </a:xfrm>
                <a:custGeom>
                  <a:avLst/>
                  <a:gdLst>
                    <a:gd name="connsiteX0" fmla="*/ 24351 w 120678"/>
                    <a:gd name="connsiteY0" fmla="*/ 87629 h 87629"/>
                    <a:gd name="connsiteX1" fmla="*/ 41730 w 120678"/>
                    <a:gd name="connsiteY1" fmla="*/ 87629 h 87629"/>
                    <a:gd name="connsiteX2" fmla="*/ 53897 w 120678"/>
                    <a:gd name="connsiteY2" fmla="*/ 40706 h 87629"/>
                    <a:gd name="connsiteX3" fmla="*/ 57006 w 120678"/>
                    <a:gd name="connsiteY3" fmla="*/ 28054 h 87629"/>
                    <a:gd name="connsiteX4" fmla="*/ 59863 w 120678"/>
                    <a:gd name="connsiteY4" fmla="*/ 15150 h 87629"/>
                    <a:gd name="connsiteX5" fmla="*/ 60726 w 120678"/>
                    <a:gd name="connsiteY5" fmla="*/ 15150 h 87629"/>
                    <a:gd name="connsiteX6" fmla="*/ 63583 w 120678"/>
                    <a:gd name="connsiteY6" fmla="*/ 28054 h 87629"/>
                    <a:gd name="connsiteX7" fmla="*/ 66692 w 120678"/>
                    <a:gd name="connsiteY7" fmla="*/ 40346 h 87629"/>
                    <a:gd name="connsiteX8" fmla="*/ 79470 w 120678"/>
                    <a:gd name="connsiteY8" fmla="*/ 87629 h 87629"/>
                    <a:gd name="connsiteX9" fmla="*/ 97226 w 120678"/>
                    <a:gd name="connsiteY9" fmla="*/ 87629 h 87629"/>
                    <a:gd name="connsiteX10" fmla="*/ 120679 w 120678"/>
                    <a:gd name="connsiteY10" fmla="*/ 0 h 87629"/>
                    <a:gd name="connsiteX11" fmla="*/ 106895 w 120678"/>
                    <a:gd name="connsiteY11" fmla="*/ 0 h 87629"/>
                    <a:gd name="connsiteX12" fmla="*/ 93991 w 120678"/>
                    <a:gd name="connsiteY12" fmla="*/ 50644 h 87629"/>
                    <a:gd name="connsiteX13" fmla="*/ 91259 w 120678"/>
                    <a:gd name="connsiteY13" fmla="*/ 63062 h 87629"/>
                    <a:gd name="connsiteX14" fmla="*/ 88402 w 120678"/>
                    <a:gd name="connsiteY14" fmla="*/ 75229 h 87629"/>
                    <a:gd name="connsiteX15" fmla="*/ 87773 w 120678"/>
                    <a:gd name="connsiteY15" fmla="*/ 75229 h 87629"/>
                    <a:gd name="connsiteX16" fmla="*/ 84790 w 120678"/>
                    <a:gd name="connsiteY16" fmla="*/ 63062 h 87629"/>
                    <a:gd name="connsiteX17" fmla="*/ 81681 w 120678"/>
                    <a:gd name="connsiteY17" fmla="*/ 50644 h 87629"/>
                    <a:gd name="connsiteX18" fmla="*/ 67897 w 120678"/>
                    <a:gd name="connsiteY18" fmla="*/ 0 h 87629"/>
                    <a:gd name="connsiteX19" fmla="*/ 53627 w 120678"/>
                    <a:gd name="connsiteY19" fmla="*/ 0 h 87629"/>
                    <a:gd name="connsiteX20" fmla="*/ 40094 w 120678"/>
                    <a:gd name="connsiteY20" fmla="*/ 50644 h 87629"/>
                    <a:gd name="connsiteX21" fmla="*/ 36985 w 120678"/>
                    <a:gd name="connsiteY21" fmla="*/ 62936 h 87629"/>
                    <a:gd name="connsiteX22" fmla="*/ 34002 w 120678"/>
                    <a:gd name="connsiteY22" fmla="*/ 75229 h 87629"/>
                    <a:gd name="connsiteX23" fmla="*/ 33265 w 120678"/>
                    <a:gd name="connsiteY23" fmla="*/ 75229 h 87629"/>
                    <a:gd name="connsiteX24" fmla="*/ 30785 w 120678"/>
                    <a:gd name="connsiteY24" fmla="*/ 63062 h 87629"/>
                    <a:gd name="connsiteX25" fmla="*/ 28054 w 120678"/>
                    <a:gd name="connsiteY25" fmla="*/ 50644 h 87629"/>
                    <a:gd name="connsiteX26" fmla="*/ 15024 w 120678"/>
                    <a:gd name="connsiteY26" fmla="*/ 0 h 87629"/>
                    <a:gd name="connsiteX27" fmla="*/ 0 w 120678"/>
                    <a:gd name="connsiteY27" fmla="*/ 0 h 87629"/>
                    <a:gd name="connsiteX28" fmla="*/ 24351 w 120678"/>
                    <a:gd name="connsiteY28" fmla="*/ 87629 h 8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678" h="87629">
                      <a:moveTo>
                        <a:pt x="24351" y="87629"/>
                      </a:moveTo>
                      <a:lnTo>
                        <a:pt x="41730" y="87629"/>
                      </a:lnTo>
                      <a:lnTo>
                        <a:pt x="53897" y="40706"/>
                      </a:lnTo>
                      <a:cubicBezTo>
                        <a:pt x="55011" y="36482"/>
                        <a:pt x="56125" y="32259"/>
                        <a:pt x="57006" y="28054"/>
                      </a:cubicBezTo>
                      <a:lnTo>
                        <a:pt x="59863" y="15150"/>
                      </a:lnTo>
                      <a:lnTo>
                        <a:pt x="60726" y="15150"/>
                      </a:lnTo>
                      <a:lnTo>
                        <a:pt x="63583" y="28054"/>
                      </a:lnTo>
                      <a:cubicBezTo>
                        <a:pt x="64572" y="32151"/>
                        <a:pt x="65578" y="36249"/>
                        <a:pt x="66692" y="40346"/>
                      </a:cubicBezTo>
                      <a:lnTo>
                        <a:pt x="79470" y="87629"/>
                      </a:lnTo>
                      <a:lnTo>
                        <a:pt x="97226" y="87629"/>
                      </a:lnTo>
                      <a:lnTo>
                        <a:pt x="120679" y="0"/>
                      </a:lnTo>
                      <a:lnTo>
                        <a:pt x="106895" y="0"/>
                      </a:lnTo>
                      <a:lnTo>
                        <a:pt x="93991" y="50644"/>
                      </a:lnTo>
                      <a:lnTo>
                        <a:pt x="91259" y="63062"/>
                      </a:lnTo>
                      <a:lnTo>
                        <a:pt x="88402" y="75229"/>
                      </a:lnTo>
                      <a:lnTo>
                        <a:pt x="87773" y="75229"/>
                      </a:lnTo>
                      <a:lnTo>
                        <a:pt x="84790" y="63062"/>
                      </a:lnTo>
                      <a:lnTo>
                        <a:pt x="81681" y="50644"/>
                      </a:lnTo>
                      <a:lnTo>
                        <a:pt x="67897" y="0"/>
                      </a:lnTo>
                      <a:lnTo>
                        <a:pt x="53627" y="0"/>
                      </a:lnTo>
                      <a:lnTo>
                        <a:pt x="40094" y="50644"/>
                      </a:lnTo>
                      <a:cubicBezTo>
                        <a:pt x="38980" y="54741"/>
                        <a:pt x="37866" y="58839"/>
                        <a:pt x="36985" y="62936"/>
                      </a:cubicBezTo>
                      <a:lnTo>
                        <a:pt x="34002" y="75229"/>
                      </a:lnTo>
                      <a:lnTo>
                        <a:pt x="33265" y="75229"/>
                      </a:lnTo>
                      <a:lnTo>
                        <a:pt x="30785" y="63062"/>
                      </a:lnTo>
                      <a:lnTo>
                        <a:pt x="28054" y="50644"/>
                      </a:lnTo>
                      <a:lnTo>
                        <a:pt x="15024" y="0"/>
                      </a:lnTo>
                      <a:lnTo>
                        <a:pt x="0" y="0"/>
                      </a:lnTo>
                      <a:lnTo>
                        <a:pt x="24351" y="87629"/>
                      </a:lnTo>
                      <a:close/>
                    </a:path>
                  </a:pathLst>
                </a:custGeom>
                <a:solidFill>
                  <a:srgbClr val="999999"/>
                </a:solidFill>
                <a:ln w="6350" cap="flat">
                  <a:solidFill>
                    <a:srgbClr val="999999"/>
                  </a:solidFill>
                  <a:prstDash val="solid"/>
                  <a:miter/>
                </a:ln>
              </p:spPr>
              <p:txBody>
                <a:bodyPr rtlCol="0" anchor="ctr"/>
                <a:lstStyle/>
                <a:p>
                  <a:endParaRPr lang="zh-CN" altLang="en-US"/>
                </a:p>
              </p:txBody>
            </p:sp>
            <p:sp>
              <p:nvSpPr>
                <p:cNvPr id="64" name="任意多边形: 形状 63"/>
                <p:cNvSpPr/>
                <p:nvPr/>
              </p:nvSpPr>
              <p:spPr>
                <a:xfrm>
                  <a:off x="9078816" y="1031389"/>
                  <a:ext cx="21224" cy="22608"/>
                </a:xfrm>
                <a:custGeom>
                  <a:avLst/>
                  <a:gdLst>
                    <a:gd name="connsiteX0" fmla="*/ 10675 w 21224"/>
                    <a:gd name="connsiteY0" fmla="*/ 22608 h 22608"/>
                    <a:gd name="connsiteX1" fmla="*/ 18115 w 21224"/>
                    <a:gd name="connsiteY1" fmla="*/ 19499 h 22608"/>
                    <a:gd name="connsiteX2" fmla="*/ 21224 w 21224"/>
                    <a:gd name="connsiteY2" fmla="*/ 11430 h 22608"/>
                    <a:gd name="connsiteX3" fmla="*/ 18115 w 21224"/>
                    <a:gd name="connsiteY3" fmla="*/ 3235 h 22608"/>
                    <a:gd name="connsiteX4" fmla="*/ 10675 w 21224"/>
                    <a:gd name="connsiteY4" fmla="*/ 0 h 22608"/>
                    <a:gd name="connsiteX5" fmla="*/ 3109 w 21224"/>
                    <a:gd name="connsiteY5" fmla="*/ 3235 h 22608"/>
                    <a:gd name="connsiteX6" fmla="*/ 0 w 21224"/>
                    <a:gd name="connsiteY6" fmla="*/ 11430 h 22608"/>
                    <a:gd name="connsiteX7" fmla="*/ 3109 w 21224"/>
                    <a:gd name="connsiteY7" fmla="*/ 19499 h 22608"/>
                    <a:gd name="connsiteX8" fmla="*/ 10675 w 21224"/>
                    <a:gd name="connsiteY8" fmla="*/ 22608 h 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4" h="22608">
                      <a:moveTo>
                        <a:pt x="10675" y="22608"/>
                      </a:moveTo>
                      <a:cubicBezTo>
                        <a:pt x="13658" y="22482"/>
                        <a:pt x="16138" y="21494"/>
                        <a:pt x="18115" y="19499"/>
                      </a:cubicBezTo>
                      <a:cubicBezTo>
                        <a:pt x="20110" y="17504"/>
                        <a:pt x="21224" y="14791"/>
                        <a:pt x="21224" y="11430"/>
                      </a:cubicBezTo>
                      <a:cubicBezTo>
                        <a:pt x="21224" y="8069"/>
                        <a:pt x="20110" y="5356"/>
                        <a:pt x="18115" y="3235"/>
                      </a:cubicBezTo>
                      <a:cubicBezTo>
                        <a:pt x="16120" y="1132"/>
                        <a:pt x="13640" y="0"/>
                        <a:pt x="10675" y="0"/>
                      </a:cubicBezTo>
                      <a:cubicBezTo>
                        <a:pt x="7692" y="0"/>
                        <a:pt x="5212" y="1114"/>
                        <a:pt x="3109" y="3235"/>
                      </a:cubicBezTo>
                      <a:cubicBezTo>
                        <a:pt x="1114" y="5338"/>
                        <a:pt x="126" y="8069"/>
                        <a:pt x="0" y="11430"/>
                      </a:cubicBezTo>
                      <a:cubicBezTo>
                        <a:pt x="126" y="14773"/>
                        <a:pt x="1114" y="17504"/>
                        <a:pt x="3109" y="19499"/>
                      </a:cubicBezTo>
                      <a:cubicBezTo>
                        <a:pt x="5212" y="21476"/>
                        <a:pt x="7692" y="22482"/>
                        <a:pt x="10675" y="22608"/>
                      </a:cubicBezTo>
                      <a:close/>
                    </a:path>
                  </a:pathLst>
                </a:custGeom>
                <a:solidFill>
                  <a:srgbClr val="999999"/>
                </a:solidFill>
                <a:ln w="6350" cap="flat">
                  <a:solidFill>
                    <a:srgbClr val="999999"/>
                  </a:solidFill>
                  <a:prstDash val="solid"/>
                  <a:miter/>
                </a:ln>
              </p:spPr>
              <p:txBody>
                <a:bodyPr rtlCol="0" anchor="ctr"/>
                <a:lstStyle/>
                <a:p>
                  <a:endParaRPr lang="zh-CN" altLang="en-US"/>
                </a:p>
              </p:txBody>
            </p:sp>
          </p:grpSp>
          <p:grpSp>
            <p:nvGrpSpPr>
              <p:cNvPr id="43" name="组合 42"/>
              <p:cNvGrpSpPr/>
              <p:nvPr userDrawn="1"/>
            </p:nvGrpSpPr>
            <p:grpSpPr>
              <a:xfrm>
                <a:off x="2487485" y="3830214"/>
                <a:ext cx="173892" cy="129934"/>
                <a:chOff x="9130663" y="924063"/>
                <a:chExt cx="173892" cy="129934"/>
              </a:xfrm>
            </p:grpSpPr>
            <p:sp>
              <p:nvSpPr>
                <p:cNvPr id="59" name="任意多边形: 形状 58"/>
                <p:cNvSpPr/>
                <p:nvPr/>
              </p:nvSpPr>
              <p:spPr>
                <a:xfrm>
                  <a:off x="9130663" y="933588"/>
                  <a:ext cx="76343" cy="120409"/>
                </a:xfrm>
                <a:custGeom>
                  <a:avLst/>
                  <a:gdLst>
                    <a:gd name="connsiteX0" fmla="*/ 37614 w 76343"/>
                    <a:gd name="connsiteY0" fmla="*/ 120409 h 120409"/>
                    <a:gd name="connsiteX1" fmla="*/ 56610 w 76343"/>
                    <a:gd name="connsiteY1" fmla="*/ 115575 h 120409"/>
                    <a:gd name="connsiteX2" fmla="*/ 70754 w 76343"/>
                    <a:gd name="connsiteY2" fmla="*/ 101791 h 120409"/>
                    <a:gd name="connsiteX3" fmla="*/ 76343 w 76343"/>
                    <a:gd name="connsiteY3" fmla="*/ 79704 h 120409"/>
                    <a:gd name="connsiteX4" fmla="*/ 65920 w 76343"/>
                    <a:gd name="connsiteY4" fmla="*/ 51147 h 120409"/>
                    <a:gd name="connsiteX5" fmla="*/ 40723 w 76343"/>
                    <a:gd name="connsiteY5" fmla="*/ 42089 h 120409"/>
                    <a:gd name="connsiteX6" fmla="*/ 31163 w 76343"/>
                    <a:gd name="connsiteY6" fmla="*/ 43455 h 120409"/>
                    <a:gd name="connsiteX7" fmla="*/ 23093 w 76343"/>
                    <a:gd name="connsiteY7" fmla="*/ 46798 h 120409"/>
                    <a:gd name="connsiteX8" fmla="*/ 26077 w 76343"/>
                    <a:gd name="connsiteY8" fmla="*/ 12544 h 120409"/>
                    <a:gd name="connsiteX9" fmla="*/ 70754 w 76343"/>
                    <a:gd name="connsiteY9" fmla="*/ 12544 h 120409"/>
                    <a:gd name="connsiteX10" fmla="*/ 70754 w 76343"/>
                    <a:gd name="connsiteY10" fmla="*/ 0 h 120409"/>
                    <a:gd name="connsiteX11" fmla="*/ 13155 w 76343"/>
                    <a:gd name="connsiteY11" fmla="*/ 0 h 120409"/>
                    <a:gd name="connsiteX12" fmla="*/ 9435 w 76343"/>
                    <a:gd name="connsiteY12" fmla="*/ 55352 h 120409"/>
                    <a:gd name="connsiteX13" fmla="*/ 17378 w 76343"/>
                    <a:gd name="connsiteY13" fmla="*/ 60187 h 120409"/>
                    <a:gd name="connsiteX14" fmla="*/ 26688 w 76343"/>
                    <a:gd name="connsiteY14" fmla="*/ 54975 h 120409"/>
                    <a:gd name="connsiteX15" fmla="*/ 36985 w 76343"/>
                    <a:gd name="connsiteY15" fmla="*/ 53232 h 120409"/>
                    <a:gd name="connsiteX16" fmla="*/ 54867 w 76343"/>
                    <a:gd name="connsiteY16" fmla="*/ 60312 h 120409"/>
                    <a:gd name="connsiteX17" fmla="*/ 61570 w 76343"/>
                    <a:gd name="connsiteY17" fmla="*/ 80171 h 120409"/>
                    <a:gd name="connsiteX18" fmla="*/ 54130 w 76343"/>
                    <a:gd name="connsiteY18" fmla="*/ 100659 h 120409"/>
                    <a:gd name="connsiteX19" fmla="*/ 36374 w 76343"/>
                    <a:gd name="connsiteY19" fmla="*/ 108099 h 120409"/>
                    <a:gd name="connsiteX20" fmla="*/ 19247 w 76343"/>
                    <a:gd name="connsiteY20" fmla="*/ 104127 h 120409"/>
                    <a:gd name="connsiteX21" fmla="*/ 7332 w 76343"/>
                    <a:gd name="connsiteY21" fmla="*/ 95069 h 120409"/>
                    <a:gd name="connsiteX22" fmla="*/ 0 w 76343"/>
                    <a:gd name="connsiteY22" fmla="*/ 104756 h 120409"/>
                    <a:gd name="connsiteX23" fmla="*/ 14898 w 76343"/>
                    <a:gd name="connsiteY23" fmla="*/ 115557 h 120409"/>
                    <a:gd name="connsiteX24" fmla="*/ 37614 w 76343"/>
                    <a:gd name="connsiteY24" fmla="*/ 120409 h 1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343" h="120409">
                      <a:moveTo>
                        <a:pt x="37614" y="120409"/>
                      </a:moveTo>
                      <a:cubicBezTo>
                        <a:pt x="44444" y="120409"/>
                        <a:pt x="50770" y="118792"/>
                        <a:pt x="56610" y="115575"/>
                      </a:cubicBezTo>
                      <a:cubicBezTo>
                        <a:pt x="62451" y="112466"/>
                        <a:pt x="67160" y="107883"/>
                        <a:pt x="70754" y="101791"/>
                      </a:cubicBezTo>
                      <a:cubicBezTo>
                        <a:pt x="74348" y="95824"/>
                        <a:pt x="76217" y="88384"/>
                        <a:pt x="76343" y="79704"/>
                      </a:cubicBezTo>
                      <a:cubicBezTo>
                        <a:pt x="76091" y="66800"/>
                        <a:pt x="72623" y="57239"/>
                        <a:pt x="65920" y="51147"/>
                      </a:cubicBezTo>
                      <a:cubicBezTo>
                        <a:pt x="59216" y="45055"/>
                        <a:pt x="50770" y="42089"/>
                        <a:pt x="40723" y="42089"/>
                      </a:cubicBezTo>
                      <a:cubicBezTo>
                        <a:pt x="37255" y="42215"/>
                        <a:pt x="34020" y="42593"/>
                        <a:pt x="31163" y="43455"/>
                      </a:cubicBezTo>
                      <a:cubicBezTo>
                        <a:pt x="28431" y="44192"/>
                        <a:pt x="25699" y="45324"/>
                        <a:pt x="23093" y="46798"/>
                      </a:cubicBezTo>
                      <a:lnTo>
                        <a:pt x="26077" y="12544"/>
                      </a:lnTo>
                      <a:lnTo>
                        <a:pt x="70754" y="12544"/>
                      </a:lnTo>
                      <a:lnTo>
                        <a:pt x="70754" y="0"/>
                      </a:lnTo>
                      <a:lnTo>
                        <a:pt x="13155" y="0"/>
                      </a:lnTo>
                      <a:lnTo>
                        <a:pt x="9435" y="55352"/>
                      </a:lnTo>
                      <a:lnTo>
                        <a:pt x="17378" y="60187"/>
                      </a:lnTo>
                      <a:cubicBezTo>
                        <a:pt x="20613" y="57958"/>
                        <a:pt x="23704" y="56215"/>
                        <a:pt x="26688" y="54975"/>
                      </a:cubicBezTo>
                      <a:cubicBezTo>
                        <a:pt x="29797" y="53861"/>
                        <a:pt x="33140" y="53232"/>
                        <a:pt x="36985" y="53232"/>
                      </a:cubicBezTo>
                      <a:cubicBezTo>
                        <a:pt x="44551" y="53358"/>
                        <a:pt x="50518" y="55712"/>
                        <a:pt x="54867" y="60312"/>
                      </a:cubicBezTo>
                      <a:cubicBezTo>
                        <a:pt x="59216" y="65021"/>
                        <a:pt x="61445" y="71617"/>
                        <a:pt x="61570" y="80171"/>
                      </a:cubicBezTo>
                      <a:cubicBezTo>
                        <a:pt x="61319" y="88851"/>
                        <a:pt x="58839" y="95681"/>
                        <a:pt x="54130" y="100659"/>
                      </a:cubicBezTo>
                      <a:cubicBezTo>
                        <a:pt x="49422" y="105493"/>
                        <a:pt x="43455" y="108099"/>
                        <a:pt x="36374" y="108099"/>
                      </a:cubicBezTo>
                      <a:cubicBezTo>
                        <a:pt x="29545" y="107973"/>
                        <a:pt x="23830" y="106607"/>
                        <a:pt x="19247" y="104127"/>
                      </a:cubicBezTo>
                      <a:cubicBezTo>
                        <a:pt x="14647" y="101647"/>
                        <a:pt x="10675" y="98538"/>
                        <a:pt x="7332" y="95069"/>
                      </a:cubicBezTo>
                      <a:lnTo>
                        <a:pt x="0" y="104756"/>
                      </a:lnTo>
                      <a:cubicBezTo>
                        <a:pt x="3972" y="108854"/>
                        <a:pt x="8932" y="112448"/>
                        <a:pt x="14898" y="115557"/>
                      </a:cubicBezTo>
                      <a:cubicBezTo>
                        <a:pt x="20991" y="118666"/>
                        <a:pt x="28557" y="120284"/>
                        <a:pt x="37614" y="120409"/>
                      </a:cubicBezTo>
                      <a:close/>
                    </a:path>
                  </a:pathLst>
                </a:custGeom>
                <a:solidFill>
                  <a:srgbClr val="FF5200"/>
                </a:solidFill>
                <a:ln w="6350" cap="flat">
                  <a:solidFill>
                    <a:srgbClr val="FF5200"/>
                  </a:solidFill>
                  <a:prstDash val="solid"/>
                  <a:miter/>
                </a:ln>
              </p:spPr>
              <p:txBody>
                <a:bodyPr rtlCol="0" anchor="ctr"/>
                <a:lstStyle/>
                <a:p>
                  <a:endParaRPr lang="zh-CN" altLang="en-US"/>
                </a:p>
              </p:txBody>
            </p:sp>
            <p:sp>
              <p:nvSpPr>
                <p:cNvPr id="60" name="任意多边形: 形状 59"/>
                <p:cNvSpPr/>
                <p:nvPr/>
              </p:nvSpPr>
              <p:spPr>
                <a:xfrm>
                  <a:off x="9239624" y="924063"/>
                  <a:ext cx="64931" cy="126897"/>
                </a:xfrm>
                <a:custGeom>
                  <a:avLst/>
                  <a:gdLst>
                    <a:gd name="connsiteX0" fmla="*/ 18 w 64931"/>
                    <a:gd name="connsiteY0" fmla="*/ 118289 h 118288"/>
                    <a:gd name="connsiteX1" fmla="*/ 64931 w 64931"/>
                    <a:gd name="connsiteY1" fmla="*/ 118289 h 118288"/>
                    <a:gd name="connsiteX2" fmla="*/ 64931 w 64931"/>
                    <a:gd name="connsiteY2" fmla="*/ 105996 h 118288"/>
                    <a:gd name="connsiteX3" fmla="*/ 41227 w 64931"/>
                    <a:gd name="connsiteY3" fmla="*/ 105996 h 118288"/>
                    <a:gd name="connsiteX4" fmla="*/ 41227 w 64931"/>
                    <a:gd name="connsiteY4" fmla="*/ 0 h 118288"/>
                    <a:gd name="connsiteX5" fmla="*/ 29923 w 64931"/>
                    <a:gd name="connsiteY5" fmla="*/ 0 h 118288"/>
                    <a:gd name="connsiteX6" fmla="*/ 19122 w 64931"/>
                    <a:gd name="connsiteY6" fmla="*/ 4834 h 118288"/>
                    <a:gd name="connsiteX7" fmla="*/ 5337 w 64931"/>
                    <a:gd name="connsiteY7" fmla="*/ 8429 h 118288"/>
                    <a:gd name="connsiteX8" fmla="*/ 5337 w 64931"/>
                    <a:gd name="connsiteY8" fmla="*/ 17738 h 118288"/>
                    <a:gd name="connsiteX9" fmla="*/ 26310 w 64931"/>
                    <a:gd name="connsiteY9" fmla="*/ 17738 h 118288"/>
                    <a:gd name="connsiteX10" fmla="*/ 26310 w 64931"/>
                    <a:gd name="connsiteY10" fmla="*/ 105996 h 118288"/>
                    <a:gd name="connsiteX11" fmla="*/ 0 w 64931"/>
                    <a:gd name="connsiteY11" fmla="*/ 105996 h 118288"/>
                    <a:gd name="connsiteX12" fmla="*/ 0 w 64931"/>
                    <a:gd name="connsiteY12" fmla="*/ 118289 h 1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31" h="118288">
                      <a:moveTo>
                        <a:pt x="18" y="118289"/>
                      </a:moveTo>
                      <a:lnTo>
                        <a:pt x="64931" y="118289"/>
                      </a:lnTo>
                      <a:lnTo>
                        <a:pt x="64931" y="105996"/>
                      </a:lnTo>
                      <a:lnTo>
                        <a:pt x="41227" y="105996"/>
                      </a:lnTo>
                      <a:lnTo>
                        <a:pt x="41227" y="0"/>
                      </a:lnTo>
                      <a:lnTo>
                        <a:pt x="29923" y="0"/>
                      </a:lnTo>
                      <a:cubicBezTo>
                        <a:pt x="26688" y="1869"/>
                        <a:pt x="23093" y="3469"/>
                        <a:pt x="19122" y="4834"/>
                      </a:cubicBezTo>
                      <a:cubicBezTo>
                        <a:pt x="15150" y="6200"/>
                        <a:pt x="10549" y="7440"/>
                        <a:pt x="5337" y="8429"/>
                      </a:cubicBezTo>
                      <a:lnTo>
                        <a:pt x="5337" y="17738"/>
                      </a:lnTo>
                      <a:lnTo>
                        <a:pt x="26310" y="17738"/>
                      </a:lnTo>
                      <a:lnTo>
                        <a:pt x="26310" y="105996"/>
                      </a:lnTo>
                      <a:lnTo>
                        <a:pt x="0" y="105996"/>
                      </a:lnTo>
                      <a:lnTo>
                        <a:pt x="0" y="118289"/>
                      </a:lnTo>
                      <a:close/>
                    </a:path>
                  </a:pathLst>
                </a:custGeom>
                <a:solidFill>
                  <a:srgbClr val="FF5200"/>
                </a:solidFill>
                <a:ln w="6350" cap="flat">
                  <a:solidFill>
                    <a:srgbClr val="FF5200"/>
                  </a:solidFill>
                  <a:prstDash val="solid"/>
                  <a:miter/>
                </a:ln>
              </p:spPr>
              <p:txBody>
                <a:bodyPr rtlCol="0" anchor="ctr"/>
                <a:lstStyle/>
                <a:p>
                  <a:endParaRPr lang="zh-CN" altLang="en-US"/>
                </a:p>
              </p:txBody>
            </p:sp>
          </p:grpSp>
          <p:grpSp>
            <p:nvGrpSpPr>
              <p:cNvPr id="44" name="组合 43"/>
              <p:cNvGrpSpPr/>
              <p:nvPr userDrawn="1"/>
            </p:nvGrpSpPr>
            <p:grpSpPr>
              <a:xfrm>
                <a:off x="2698897" y="3829531"/>
                <a:ext cx="804243" cy="165482"/>
                <a:chOff x="9323023" y="923380"/>
                <a:chExt cx="804243" cy="165482"/>
              </a:xfrm>
            </p:grpSpPr>
            <p:sp>
              <p:nvSpPr>
                <p:cNvPr id="51" name="任意多边形: 形状 50"/>
                <p:cNvSpPr/>
                <p:nvPr/>
              </p:nvSpPr>
              <p:spPr>
                <a:xfrm>
                  <a:off x="9323023" y="961965"/>
                  <a:ext cx="76594" cy="126897"/>
                </a:xfrm>
                <a:custGeom>
                  <a:avLst/>
                  <a:gdLst>
                    <a:gd name="connsiteX0" fmla="*/ 36123 w 76594"/>
                    <a:gd name="connsiteY0" fmla="*/ 79740 h 126897"/>
                    <a:gd name="connsiteX1" fmla="*/ 26185 w 76594"/>
                    <a:gd name="connsiteY1" fmla="*/ 77745 h 126897"/>
                    <a:gd name="connsiteX2" fmla="*/ 14647 w 76594"/>
                    <a:gd name="connsiteY2" fmla="*/ 70538 h 126897"/>
                    <a:gd name="connsiteX3" fmla="*/ 14647 w 76594"/>
                    <a:gd name="connsiteY3" fmla="*/ 24495 h 126897"/>
                    <a:gd name="connsiteX4" fmla="*/ 26813 w 76594"/>
                    <a:gd name="connsiteY4" fmla="*/ 15563 h 126897"/>
                    <a:gd name="connsiteX5" fmla="*/ 38225 w 76594"/>
                    <a:gd name="connsiteY5" fmla="*/ 12454 h 126897"/>
                    <a:gd name="connsiteX6" fmla="*/ 55981 w 76594"/>
                    <a:gd name="connsiteY6" fmla="*/ 21386 h 126897"/>
                    <a:gd name="connsiteX7" fmla="*/ 61319 w 76594"/>
                    <a:gd name="connsiteY7" fmla="*/ 44839 h 126897"/>
                    <a:gd name="connsiteX8" fmla="*/ 54112 w 76594"/>
                    <a:gd name="connsiteY8" fmla="*/ 70538 h 126897"/>
                    <a:gd name="connsiteX9" fmla="*/ 36123 w 76594"/>
                    <a:gd name="connsiteY9" fmla="*/ 79740 h 126897"/>
                    <a:gd name="connsiteX10" fmla="*/ 0 w 76594"/>
                    <a:gd name="connsiteY10" fmla="*/ 126897 h 126897"/>
                    <a:gd name="connsiteX11" fmla="*/ 14647 w 76594"/>
                    <a:gd name="connsiteY11" fmla="*/ 126897 h 126897"/>
                    <a:gd name="connsiteX12" fmla="*/ 14647 w 76594"/>
                    <a:gd name="connsiteY12" fmla="*/ 97100 h 126897"/>
                    <a:gd name="connsiteX13" fmla="*/ 14269 w 76594"/>
                    <a:gd name="connsiteY13" fmla="*/ 81824 h 126897"/>
                    <a:gd name="connsiteX14" fmla="*/ 26436 w 76594"/>
                    <a:gd name="connsiteY14" fmla="*/ 89265 h 126897"/>
                    <a:gd name="connsiteX15" fmla="*/ 38477 w 76594"/>
                    <a:gd name="connsiteY15" fmla="*/ 91996 h 126897"/>
                    <a:gd name="connsiteX16" fmla="*/ 57347 w 76594"/>
                    <a:gd name="connsiteY16" fmla="*/ 86407 h 126897"/>
                    <a:gd name="connsiteX17" fmla="*/ 71257 w 76594"/>
                    <a:gd name="connsiteY17" fmla="*/ 70269 h 126897"/>
                    <a:gd name="connsiteX18" fmla="*/ 76595 w 76594"/>
                    <a:gd name="connsiteY18" fmla="*/ 44695 h 126897"/>
                    <a:gd name="connsiteX19" fmla="*/ 67663 w 76594"/>
                    <a:gd name="connsiteY19" fmla="*/ 12293 h 126897"/>
                    <a:gd name="connsiteX20" fmla="*/ 41712 w 76594"/>
                    <a:gd name="connsiteY20" fmla="*/ 0 h 126897"/>
                    <a:gd name="connsiteX21" fmla="*/ 26939 w 76594"/>
                    <a:gd name="connsiteY21" fmla="*/ 3720 h 126897"/>
                    <a:gd name="connsiteX22" fmla="*/ 13784 w 76594"/>
                    <a:gd name="connsiteY22" fmla="*/ 12293 h 126897"/>
                    <a:gd name="connsiteX23" fmla="*/ 13281 w 76594"/>
                    <a:gd name="connsiteY23" fmla="*/ 12293 h 126897"/>
                    <a:gd name="connsiteX24" fmla="*/ 12041 w 76594"/>
                    <a:gd name="connsiteY24" fmla="*/ 2246 h 126897"/>
                    <a:gd name="connsiteX25" fmla="*/ 0 w 76594"/>
                    <a:gd name="connsiteY25" fmla="*/ 2246 h 126897"/>
                    <a:gd name="connsiteX26" fmla="*/ 0 w 76594"/>
                    <a:gd name="connsiteY26" fmla="*/ 126897 h 12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594" h="126897">
                      <a:moveTo>
                        <a:pt x="36123" y="79740"/>
                      </a:moveTo>
                      <a:cubicBezTo>
                        <a:pt x="33140" y="79866"/>
                        <a:pt x="29797" y="79111"/>
                        <a:pt x="26185" y="77745"/>
                      </a:cubicBezTo>
                      <a:cubicBezTo>
                        <a:pt x="22464" y="76253"/>
                        <a:pt x="18618" y="73899"/>
                        <a:pt x="14647" y="70538"/>
                      </a:cubicBezTo>
                      <a:lnTo>
                        <a:pt x="14647" y="24495"/>
                      </a:lnTo>
                      <a:cubicBezTo>
                        <a:pt x="18870" y="20649"/>
                        <a:pt x="22968" y="17540"/>
                        <a:pt x="26813" y="15563"/>
                      </a:cubicBezTo>
                      <a:cubicBezTo>
                        <a:pt x="30659" y="13461"/>
                        <a:pt x="34505" y="12454"/>
                        <a:pt x="38225" y="12454"/>
                      </a:cubicBezTo>
                      <a:cubicBezTo>
                        <a:pt x="46421" y="12580"/>
                        <a:pt x="52369" y="15563"/>
                        <a:pt x="55981" y="21386"/>
                      </a:cubicBezTo>
                      <a:cubicBezTo>
                        <a:pt x="59576" y="27227"/>
                        <a:pt x="61319" y="35045"/>
                        <a:pt x="61319" y="44839"/>
                      </a:cubicBezTo>
                      <a:cubicBezTo>
                        <a:pt x="61193" y="55892"/>
                        <a:pt x="58713" y="64446"/>
                        <a:pt x="54112" y="70538"/>
                      </a:cubicBezTo>
                      <a:cubicBezTo>
                        <a:pt x="49512" y="76631"/>
                        <a:pt x="43455" y="79614"/>
                        <a:pt x="36123" y="79740"/>
                      </a:cubicBezTo>
                      <a:close/>
                      <a:moveTo>
                        <a:pt x="0" y="126897"/>
                      </a:moveTo>
                      <a:lnTo>
                        <a:pt x="14647" y="126897"/>
                      </a:lnTo>
                      <a:lnTo>
                        <a:pt x="14647" y="97100"/>
                      </a:lnTo>
                      <a:lnTo>
                        <a:pt x="14269" y="81824"/>
                      </a:lnTo>
                      <a:cubicBezTo>
                        <a:pt x="18241" y="85059"/>
                        <a:pt x="22339" y="87539"/>
                        <a:pt x="26436" y="89265"/>
                      </a:cubicBezTo>
                      <a:cubicBezTo>
                        <a:pt x="30534" y="91134"/>
                        <a:pt x="34505" y="91996"/>
                        <a:pt x="38477" y="91996"/>
                      </a:cubicBezTo>
                      <a:cubicBezTo>
                        <a:pt x="45306" y="91996"/>
                        <a:pt x="51632" y="90127"/>
                        <a:pt x="57347" y="86407"/>
                      </a:cubicBezTo>
                      <a:cubicBezTo>
                        <a:pt x="63062" y="82687"/>
                        <a:pt x="67645" y="77350"/>
                        <a:pt x="71257" y="70269"/>
                      </a:cubicBezTo>
                      <a:cubicBezTo>
                        <a:pt x="74726" y="63314"/>
                        <a:pt x="76469" y="54759"/>
                        <a:pt x="76595" y="44695"/>
                      </a:cubicBezTo>
                      <a:cubicBezTo>
                        <a:pt x="76595" y="31037"/>
                        <a:pt x="73611" y="20236"/>
                        <a:pt x="67663" y="12293"/>
                      </a:cubicBezTo>
                      <a:cubicBezTo>
                        <a:pt x="61696" y="4223"/>
                        <a:pt x="53142" y="126"/>
                        <a:pt x="41712" y="0"/>
                      </a:cubicBezTo>
                      <a:cubicBezTo>
                        <a:pt x="36626" y="126"/>
                        <a:pt x="31666" y="1366"/>
                        <a:pt x="26939" y="3720"/>
                      </a:cubicBezTo>
                      <a:cubicBezTo>
                        <a:pt x="22231" y="6074"/>
                        <a:pt x="17756" y="8932"/>
                        <a:pt x="13784" y="12293"/>
                      </a:cubicBezTo>
                      <a:lnTo>
                        <a:pt x="13281" y="12293"/>
                      </a:lnTo>
                      <a:lnTo>
                        <a:pt x="12041" y="2246"/>
                      </a:lnTo>
                      <a:lnTo>
                        <a:pt x="0" y="2246"/>
                      </a:lnTo>
                      <a:lnTo>
                        <a:pt x="0" y="126897"/>
                      </a:ln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52" name="任意多边形: 形状 51"/>
                <p:cNvSpPr/>
                <p:nvPr/>
              </p:nvSpPr>
              <p:spPr>
                <a:xfrm>
                  <a:off x="9429477" y="961965"/>
                  <a:ext cx="76594" cy="126897"/>
                </a:xfrm>
                <a:custGeom>
                  <a:avLst/>
                  <a:gdLst>
                    <a:gd name="connsiteX0" fmla="*/ 36123 w 76594"/>
                    <a:gd name="connsiteY0" fmla="*/ 79740 h 126897"/>
                    <a:gd name="connsiteX1" fmla="*/ 26185 w 76594"/>
                    <a:gd name="connsiteY1" fmla="*/ 77745 h 126897"/>
                    <a:gd name="connsiteX2" fmla="*/ 14647 w 76594"/>
                    <a:gd name="connsiteY2" fmla="*/ 70538 h 126897"/>
                    <a:gd name="connsiteX3" fmla="*/ 14647 w 76594"/>
                    <a:gd name="connsiteY3" fmla="*/ 24495 h 126897"/>
                    <a:gd name="connsiteX4" fmla="*/ 26813 w 76594"/>
                    <a:gd name="connsiteY4" fmla="*/ 15563 h 126897"/>
                    <a:gd name="connsiteX5" fmla="*/ 38225 w 76594"/>
                    <a:gd name="connsiteY5" fmla="*/ 12454 h 126897"/>
                    <a:gd name="connsiteX6" fmla="*/ 55981 w 76594"/>
                    <a:gd name="connsiteY6" fmla="*/ 21386 h 126897"/>
                    <a:gd name="connsiteX7" fmla="*/ 61319 w 76594"/>
                    <a:gd name="connsiteY7" fmla="*/ 44839 h 126897"/>
                    <a:gd name="connsiteX8" fmla="*/ 54112 w 76594"/>
                    <a:gd name="connsiteY8" fmla="*/ 70538 h 126897"/>
                    <a:gd name="connsiteX9" fmla="*/ 36123 w 76594"/>
                    <a:gd name="connsiteY9" fmla="*/ 79740 h 126897"/>
                    <a:gd name="connsiteX10" fmla="*/ 0 w 76594"/>
                    <a:gd name="connsiteY10" fmla="*/ 126897 h 126897"/>
                    <a:gd name="connsiteX11" fmla="*/ 14647 w 76594"/>
                    <a:gd name="connsiteY11" fmla="*/ 126897 h 126897"/>
                    <a:gd name="connsiteX12" fmla="*/ 14647 w 76594"/>
                    <a:gd name="connsiteY12" fmla="*/ 97100 h 126897"/>
                    <a:gd name="connsiteX13" fmla="*/ 14269 w 76594"/>
                    <a:gd name="connsiteY13" fmla="*/ 81824 h 126897"/>
                    <a:gd name="connsiteX14" fmla="*/ 26436 w 76594"/>
                    <a:gd name="connsiteY14" fmla="*/ 89265 h 126897"/>
                    <a:gd name="connsiteX15" fmla="*/ 38477 w 76594"/>
                    <a:gd name="connsiteY15" fmla="*/ 91996 h 126897"/>
                    <a:gd name="connsiteX16" fmla="*/ 57347 w 76594"/>
                    <a:gd name="connsiteY16" fmla="*/ 86407 h 126897"/>
                    <a:gd name="connsiteX17" fmla="*/ 71257 w 76594"/>
                    <a:gd name="connsiteY17" fmla="*/ 70269 h 126897"/>
                    <a:gd name="connsiteX18" fmla="*/ 76595 w 76594"/>
                    <a:gd name="connsiteY18" fmla="*/ 44695 h 126897"/>
                    <a:gd name="connsiteX19" fmla="*/ 67663 w 76594"/>
                    <a:gd name="connsiteY19" fmla="*/ 12293 h 126897"/>
                    <a:gd name="connsiteX20" fmla="*/ 41712 w 76594"/>
                    <a:gd name="connsiteY20" fmla="*/ 0 h 126897"/>
                    <a:gd name="connsiteX21" fmla="*/ 26939 w 76594"/>
                    <a:gd name="connsiteY21" fmla="*/ 3720 h 126897"/>
                    <a:gd name="connsiteX22" fmla="*/ 13784 w 76594"/>
                    <a:gd name="connsiteY22" fmla="*/ 12293 h 126897"/>
                    <a:gd name="connsiteX23" fmla="*/ 13281 w 76594"/>
                    <a:gd name="connsiteY23" fmla="*/ 12293 h 126897"/>
                    <a:gd name="connsiteX24" fmla="*/ 12041 w 76594"/>
                    <a:gd name="connsiteY24" fmla="*/ 2246 h 126897"/>
                    <a:gd name="connsiteX25" fmla="*/ 0 w 76594"/>
                    <a:gd name="connsiteY25" fmla="*/ 2246 h 126897"/>
                    <a:gd name="connsiteX26" fmla="*/ 0 w 76594"/>
                    <a:gd name="connsiteY26" fmla="*/ 126897 h 12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594" h="126897">
                      <a:moveTo>
                        <a:pt x="36123" y="79740"/>
                      </a:moveTo>
                      <a:cubicBezTo>
                        <a:pt x="33140" y="79866"/>
                        <a:pt x="29797" y="79111"/>
                        <a:pt x="26185" y="77745"/>
                      </a:cubicBezTo>
                      <a:cubicBezTo>
                        <a:pt x="22464" y="76253"/>
                        <a:pt x="18618" y="73899"/>
                        <a:pt x="14647" y="70538"/>
                      </a:cubicBezTo>
                      <a:lnTo>
                        <a:pt x="14647" y="24495"/>
                      </a:lnTo>
                      <a:cubicBezTo>
                        <a:pt x="18870" y="20649"/>
                        <a:pt x="22968" y="17540"/>
                        <a:pt x="26813" y="15563"/>
                      </a:cubicBezTo>
                      <a:cubicBezTo>
                        <a:pt x="30659" y="13461"/>
                        <a:pt x="34505" y="12454"/>
                        <a:pt x="38225" y="12454"/>
                      </a:cubicBezTo>
                      <a:cubicBezTo>
                        <a:pt x="46420" y="12580"/>
                        <a:pt x="52369" y="15563"/>
                        <a:pt x="55981" y="21386"/>
                      </a:cubicBezTo>
                      <a:cubicBezTo>
                        <a:pt x="59576" y="27227"/>
                        <a:pt x="61319" y="35045"/>
                        <a:pt x="61319" y="44839"/>
                      </a:cubicBezTo>
                      <a:cubicBezTo>
                        <a:pt x="61193" y="55892"/>
                        <a:pt x="58713" y="64446"/>
                        <a:pt x="54112" y="70538"/>
                      </a:cubicBezTo>
                      <a:cubicBezTo>
                        <a:pt x="49530" y="76631"/>
                        <a:pt x="43437" y="79614"/>
                        <a:pt x="36123" y="79740"/>
                      </a:cubicBezTo>
                      <a:close/>
                      <a:moveTo>
                        <a:pt x="0" y="126897"/>
                      </a:moveTo>
                      <a:lnTo>
                        <a:pt x="14647" y="126897"/>
                      </a:lnTo>
                      <a:lnTo>
                        <a:pt x="14647" y="97100"/>
                      </a:lnTo>
                      <a:lnTo>
                        <a:pt x="14269" y="81824"/>
                      </a:lnTo>
                      <a:cubicBezTo>
                        <a:pt x="18241" y="85059"/>
                        <a:pt x="22339" y="87539"/>
                        <a:pt x="26436" y="89265"/>
                      </a:cubicBezTo>
                      <a:cubicBezTo>
                        <a:pt x="30534" y="91134"/>
                        <a:pt x="34505" y="91996"/>
                        <a:pt x="38477" y="91996"/>
                      </a:cubicBezTo>
                      <a:cubicBezTo>
                        <a:pt x="45306" y="91996"/>
                        <a:pt x="51632" y="90127"/>
                        <a:pt x="57347" y="86407"/>
                      </a:cubicBezTo>
                      <a:cubicBezTo>
                        <a:pt x="63062" y="82687"/>
                        <a:pt x="67645" y="77350"/>
                        <a:pt x="71257" y="70269"/>
                      </a:cubicBezTo>
                      <a:cubicBezTo>
                        <a:pt x="74726" y="63314"/>
                        <a:pt x="76469" y="54759"/>
                        <a:pt x="76595" y="44695"/>
                      </a:cubicBezTo>
                      <a:cubicBezTo>
                        <a:pt x="76595" y="31037"/>
                        <a:pt x="73611" y="20236"/>
                        <a:pt x="67663" y="12293"/>
                      </a:cubicBezTo>
                      <a:cubicBezTo>
                        <a:pt x="61696" y="4223"/>
                        <a:pt x="53142" y="126"/>
                        <a:pt x="41712" y="0"/>
                      </a:cubicBezTo>
                      <a:cubicBezTo>
                        <a:pt x="36626" y="126"/>
                        <a:pt x="31666" y="1366"/>
                        <a:pt x="26939" y="3720"/>
                      </a:cubicBezTo>
                      <a:cubicBezTo>
                        <a:pt x="22231" y="6074"/>
                        <a:pt x="17756" y="8932"/>
                        <a:pt x="13784" y="12293"/>
                      </a:cubicBezTo>
                      <a:lnTo>
                        <a:pt x="13281" y="12293"/>
                      </a:lnTo>
                      <a:lnTo>
                        <a:pt x="12041" y="2246"/>
                      </a:lnTo>
                      <a:lnTo>
                        <a:pt x="0" y="2246"/>
                      </a:lnTo>
                      <a:lnTo>
                        <a:pt x="0" y="126897"/>
                      </a:ln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53" name="任意多边形: 形状 52"/>
                <p:cNvSpPr/>
                <p:nvPr/>
              </p:nvSpPr>
              <p:spPr>
                <a:xfrm>
                  <a:off x="9527744" y="939788"/>
                  <a:ext cx="54256" cy="114209"/>
                </a:xfrm>
                <a:custGeom>
                  <a:avLst/>
                  <a:gdLst>
                    <a:gd name="connsiteX0" fmla="*/ 38118 w 54256"/>
                    <a:gd name="connsiteY0" fmla="*/ 114209 h 114209"/>
                    <a:gd name="connsiteX1" fmla="*/ 46313 w 54256"/>
                    <a:gd name="connsiteY1" fmla="*/ 113221 h 114209"/>
                    <a:gd name="connsiteX2" fmla="*/ 54256 w 54256"/>
                    <a:gd name="connsiteY2" fmla="*/ 110992 h 114209"/>
                    <a:gd name="connsiteX3" fmla="*/ 51273 w 54256"/>
                    <a:gd name="connsiteY3" fmla="*/ 100066 h 114209"/>
                    <a:gd name="connsiteX4" fmla="*/ 46438 w 54256"/>
                    <a:gd name="connsiteY4" fmla="*/ 101557 h 114209"/>
                    <a:gd name="connsiteX5" fmla="*/ 41352 w 54256"/>
                    <a:gd name="connsiteY5" fmla="*/ 102294 h 114209"/>
                    <a:gd name="connsiteX6" fmla="*/ 30803 w 54256"/>
                    <a:gd name="connsiteY6" fmla="*/ 97819 h 114209"/>
                    <a:gd name="connsiteX7" fmla="*/ 27820 w 54256"/>
                    <a:gd name="connsiteY7" fmla="*/ 85275 h 114209"/>
                    <a:gd name="connsiteX8" fmla="*/ 27820 w 54256"/>
                    <a:gd name="connsiteY8" fmla="*/ 36374 h 114209"/>
                    <a:gd name="connsiteX9" fmla="*/ 51524 w 54256"/>
                    <a:gd name="connsiteY9" fmla="*/ 36374 h 114209"/>
                    <a:gd name="connsiteX10" fmla="*/ 51524 w 54256"/>
                    <a:gd name="connsiteY10" fmla="*/ 24459 h 114209"/>
                    <a:gd name="connsiteX11" fmla="*/ 27820 w 54256"/>
                    <a:gd name="connsiteY11" fmla="*/ 24459 h 114209"/>
                    <a:gd name="connsiteX12" fmla="*/ 27820 w 54256"/>
                    <a:gd name="connsiteY12" fmla="*/ 0 h 114209"/>
                    <a:gd name="connsiteX13" fmla="*/ 15527 w 54256"/>
                    <a:gd name="connsiteY13" fmla="*/ 0 h 114209"/>
                    <a:gd name="connsiteX14" fmla="*/ 13784 w 54256"/>
                    <a:gd name="connsiteY14" fmla="*/ 24459 h 114209"/>
                    <a:gd name="connsiteX15" fmla="*/ 0 w 54256"/>
                    <a:gd name="connsiteY15" fmla="*/ 25322 h 114209"/>
                    <a:gd name="connsiteX16" fmla="*/ 0 w 54256"/>
                    <a:gd name="connsiteY16" fmla="*/ 36374 h 114209"/>
                    <a:gd name="connsiteX17" fmla="*/ 13029 w 54256"/>
                    <a:gd name="connsiteY17" fmla="*/ 36374 h 114209"/>
                    <a:gd name="connsiteX18" fmla="*/ 13029 w 54256"/>
                    <a:gd name="connsiteY18" fmla="*/ 85023 h 114209"/>
                    <a:gd name="connsiteX19" fmla="*/ 18618 w 54256"/>
                    <a:gd name="connsiteY19" fmla="*/ 106122 h 114209"/>
                    <a:gd name="connsiteX20" fmla="*/ 38118 w 54256"/>
                    <a:gd name="connsiteY20" fmla="*/ 114209 h 11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256" h="114209">
                      <a:moveTo>
                        <a:pt x="38118" y="114209"/>
                      </a:moveTo>
                      <a:cubicBezTo>
                        <a:pt x="40723" y="114209"/>
                        <a:pt x="43455" y="113832"/>
                        <a:pt x="46313" y="113221"/>
                      </a:cubicBezTo>
                      <a:cubicBezTo>
                        <a:pt x="49044" y="112592"/>
                        <a:pt x="51650" y="111855"/>
                        <a:pt x="54256" y="110992"/>
                      </a:cubicBezTo>
                      <a:lnTo>
                        <a:pt x="51273" y="100066"/>
                      </a:lnTo>
                      <a:cubicBezTo>
                        <a:pt x="49781" y="100569"/>
                        <a:pt x="48164" y="101054"/>
                        <a:pt x="46438" y="101557"/>
                      </a:cubicBezTo>
                      <a:cubicBezTo>
                        <a:pt x="44569" y="102060"/>
                        <a:pt x="42970" y="102294"/>
                        <a:pt x="41352" y="102294"/>
                      </a:cubicBezTo>
                      <a:cubicBezTo>
                        <a:pt x="36267" y="102294"/>
                        <a:pt x="32780" y="100802"/>
                        <a:pt x="30803" y="97819"/>
                      </a:cubicBezTo>
                      <a:cubicBezTo>
                        <a:pt x="28700" y="94962"/>
                        <a:pt x="27694" y="90738"/>
                        <a:pt x="27820" y="85275"/>
                      </a:cubicBezTo>
                      <a:lnTo>
                        <a:pt x="27820" y="36374"/>
                      </a:lnTo>
                      <a:lnTo>
                        <a:pt x="51524" y="36374"/>
                      </a:lnTo>
                      <a:lnTo>
                        <a:pt x="51524" y="24459"/>
                      </a:lnTo>
                      <a:lnTo>
                        <a:pt x="27820" y="24459"/>
                      </a:lnTo>
                      <a:lnTo>
                        <a:pt x="27820" y="0"/>
                      </a:lnTo>
                      <a:lnTo>
                        <a:pt x="15527" y="0"/>
                      </a:lnTo>
                      <a:lnTo>
                        <a:pt x="13784" y="24459"/>
                      </a:lnTo>
                      <a:lnTo>
                        <a:pt x="0" y="25322"/>
                      </a:lnTo>
                      <a:lnTo>
                        <a:pt x="0" y="36374"/>
                      </a:lnTo>
                      <a:lnTo>
                        <a:pt x="13029" y="36374"/>
                      </a:lnTo>
                      <a:lnTo>
                        <a:pt x="13029" y="85023"/>
                      </a:lnTo>
                      <a:cubicBezTo>
                        <a:pt x="12904" y="93829"/>
                        <a:pt x="14773" y="100910"/>
                        <a:pt x="18618" y="106122"/>
                      </a:cubicBezTo>
                      <a:cubicBezTo>
                        <a:pt x="22339" y="111352"/>
                        <a:pt x="28808" y="114083"/>
                        <a:pt x="38118" y="114209"/>
                      </a:cubicBez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54" name="任意多边形: 形状 53"/>
                <p:cNvSpPr/>
                <p:nvPr/>
              </p:nvSpPr>
              <p:spPr>
                <a:xfrm>
                  <a:off x="9607474" y="962019"/>
                  <a:ext cx="120804" cy="89875"/>
                </a:xfrm>
                <a:custGeom>
                  <a:avLst/>
                  <a:gdLst>
                    <a:gd name="connsiteX0" fmla="*/ 36 w 120804"/>
                    <a:gd name="connsiteY0" fmla="*/ 89858 h 89875"/>
                    <a:gd name="connsiteX1" fmla="*/ 14683 w 120804"/>
                    <a:gd name="connsiteY1" fmla="*/ 89858 h 89875"/>
                    <a:gd name="connsiteX2" fmla="*/ 14683 w 120804"/>
                    <a:gd name="connsiteY2" fmla="*/ 26310 h 89875"/>
                    <a:gd name="connsiteX3" fmla="*/ 26220 w 120804"/>
                    <a:gd name="connsiteY3" fmla="*/ 16138 h 89875"/>
                    <a:gd name="connsiteX4" fmla="*/ 36770 w 120804"/>
                    <a:gd name="connsiteY4" fmla="*/ 12904 h 89875"/>
                    <a:gd name="connsiteX5" fmla="*/ 49062 w 120804"/>
                    <a:gd name="connsiteY5" fmla="*/ 18367 h 89875"/>
                    <a:gd name="connsiteX6" fmla="*/ 53034 w 120804"/>
                    <a:gd name="connsiteY6" fmla="*/ 36249 h 89875"/>
                    <a:gd name="connsiteX7" fmla="*/ 53034 w 120804"/>
                    <a:gd name="connsiteY7" fmla="*/ 89876 h 89875"/>
                    <a:gd name="connsiteX8" fmla="*/ 67807 w 120804"/>
                    <a:gd name="connsiteY8" fmla="*/ 89876 h 89875"/>
                    <a:gd name="connsiteX9" fmla="*/ 67807 w 120804"/>
                    <a:gd name="connsiteY9" fmla="*/ 26310 h 89875"/>
                    <a:gd name="connsiteX10" fmla="*/ 79344 w 120804"/>
                    <a:gd name="connsiteY10" fmla="*/ 16138 h 89875"/>
                    <a:gd name="connsiteX11" fmla="*/ 89894 w 120804"/>
                    <a:gd name="connsiteY11" fmla="*/ 12904 h 89875"/>
                    <a:gd name="connsiteX12" fmla="*/ 102186 w 120804"/>
                    <a:gd name="connsiteY12" fmla="*/ 18367 h 89875"/>
                    <a:gd name="connsiteX13" fmla="*/ 106158 w 120804"/>
                    <a:gd name="connsiteY13" fmla="*/ 36249 h 89875"/>
                    <a:gd name="connsiteX14" fmla="*/ 106158 w 120804"/>
                    <a:gd name="connsiteY14" fmla="*/ 89876 h 89875"/>
                    <a:gd name="connsiteX15" fmla="*/ 120805 w 120804"/>
                    <a:gd name="connsiteY15" fmla="*/ 89876 h 89875"/>
                    <a:gd name="connsiteX16" fmla="*/ 120805 w 120804"/>
                    <a:gd name="connsiteY16" fmla="*/ 34398 h 89875"/>
                    <a:gd name="connsiteX17" fmla="*/ 114353 w 120804"/>
                    <a:gd name="connsiteY17" fmla="*/ 8824 h 89875"/>
                    <a:gd name="connsiteX18" fmla="*/ 94243 w 120804"/>
                    <a:gd name="connsiteY18" fmla="*/ 18 h 89875"/>
                    <a:gd name="connsiteX19" fmla="*/ 79219 w 120804"/>
                    <a:gd name="connsiteY19" fmla="*/ 4727 h 89875"/>
                    <a:gd name="connsiteX20" fmla="*/ 65308 w 120804"/>
                    <a:gd name="connsiteY20" fmla="*/ 16767 h 89875"/>
                    <a:gd name="connsiteX21" fmla="*/ 56862 w 120804"/>
                    <a:gd name="connsiteY21" fmla="*/ 4475 h 89875"/>
                    <a:gd name="connsiteX22" fmla="*/ 41101 w 120804"/>
                    <a:gd name="connsiteY22" fmla="*/ 0 h 89875"/>
                    <a:gd name="connsiteX23" fmla="*/ 26328 w 120804"/>
                    <a:gd name="connsiteY23" fmla="*/ 4349 h 89875"/>
                    <a:gd name="connsiteX24" fmla="*/ 13784 w 120804"/>
                    <a:gd name="connsiteY24" fmla="*/ 15024 h 89875"/>
                    <a:gd name="connsiteX25" fmla="*/ 13281 w 120804"/>
                    <a:gd name="connsiteY25" fmla="*/ 15024 h 89875"/>
                    <a:gd name="connsiteX26" fmla="*/ 12041 w 120804"/>
                    <a:gd name="connsiteY26" fmla="*/ 2246 h 89875"/>
                    <a:gd name="connsiteX27" fmla="*/ 0 w 120804"/>
                    <a:gd name="connsiteY27" fmla="*/ 2246 h 89875"/>
                    <a:gd name="connsiteX28" fmla="*/ 0 w 120804"/>
                    <a:gd name="connsiteY28" fmla="*/ 89858 h 8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804" h="89875">
                      <a:moveTo>
                        <a:pt x="36" y="89858"/>
                      </a:moveTo>
                      <a:lnTo>
                        <a:pt x="14683" y="89858"/>
                      </a:lnTo>
                      <a:lnTo>
                        <a:pt x="14683" y="26310"/>
                      </a:lnTo>
                      <a:cubicBezTo>
                        <a:pt x="18654" y="21710"/>
                        <a:pt x="22626" y="18367"/>
                        <a:pt x="26220" y="16138"/>
                      </a:cubicBezTo>
                      <a:cubicBezTo>
                        <a:pt x="29941" y="14036"/>
                        <a:pt x="33427" y="12904"/>
                        <a:pt x="36770" y="12904"/>
                      </a:cubicBezTo>
                      <a:cubicBezTo>
                        <a:pt x="42359" y="12778"/>
                        <a:pt x="46456" y="14647"/>
                        <a:pt x="49062" y="18367"/>
                      </a:cubicBezTo>
                      <a:cubicBezTo>
                        <a:pt x="51794" y="22087"/>
                        <a:pt x="53160" y="28054"/>
                        <a:pt x="53034" y="36249"/>
                      </a:cubicBezTo>
                      <a:lnTo>
                        <a:pt x="53034" y="89876"/>
                      </a:lnTo>
                      <a:lnTo>
                        <a:pt x="67807" y="89876"/>
                      </a:lnTo>
                      <a:lnTo>
                        <a:pt x="67807" y="26310"/>
                      </a:lnTo>
                      <a:cubicBezTo>
                        <a:pt x="71904" y="21710"/>
                        <a:pt x="75750" y="18367"/>
                        <a:pt x="79344" y="16138"/>
                      </a:cubicBezTo>
                      <a:cubicBezTo>
                        <a:pt x="82939" y="14036"/>
                        <a:pt x="86551" y="12904"/>
                        <a:pt x="89894" y="12904"/>
                      </a:cubicBezTo>
                      <a:cubicBezTo>
                        <a:pt x="95357" y="12778"/>
                        <a:pt x="99580" y="14647"/>
                        <a:pt x="102186" y="18367"/>
                      </a:cubicBezTo>
                      <a:cubicBezTo>
                        <a:pt x="104918" y="22087"/>
                        <a:pt x="106158" y="28054"/>
                        <a:pt x="106158" y="36249"/>
                      </a:cubicBezTo>
                      <a:lnTo>
                        <a:pt x="106158" y="89876"/>
                      </a:lnTo>
                      <a:lnTo>
                        <a:pt x="120805" y="89876"/>
                      </a:lnTo>
                      <a:lnTo>
                        <a:pt x="120805" y="34398"/>
                      </a:lnTo>
                      <a:cubicBezTo>
                        <a:pt x="120805" y="23093"/>
                        <a:pt x="118702" y="14539"/>
                        <a:pt x="114353" y="8824"/>
                      </a:cubicBezTo>
                      <a:cubicBezTo>
                        <a:pt x="109878" y="2983"/>
                        <a:pt x="103175" y="18"/>
                        <a:pt x="94243" y="18"/>
                      </a:cubicBezTo>
                      <a:cubicBezTo>
                        <a:pt x="88905" y="144"/>
                        <a:pt x="83945" y="1635"/>
                        <a:pt x="79219" y="4727"/>
                      </a:cubicBezTo>
                      <a:cubicBezTo>
                        <a:pt x="74384" y="7710"/>
                        <a:pt x="69784" y="11807"/>
                        <a:pt x="65308" y="16767"/>
                      </a:cubicBezTo>
                      <a:cubicBezTo>
                        <a:pt x="63565" y="11556"/>
                        <a:pt x="60834" y="7458"/>
                        <a:pt x="56862" y="4475"/>
                      </a:cubicBezTo>
                      <a:cubicBezTo>
                        <a:pt x="53016" y="1617"/>
                        <a:pt x="47804" y="0"/>
                        <a:pt x="41101" y="0"/>
                      </a:cubicBezTo>
                      <a:cubicBezTo>
                        <a:pt x="35889" y="126"/>
                        <a:pt x="30929" y="1492"/>
                        <a:pt x="26328" y="4349"/>
                      </a:cubicBezTo>
                      <a:cubicBezTo>
                        <a:pt x="21853" y="7207"/>
                        <a:pt x="17648" y="10675"/>
                        <a:pt x="13784" y="15024"/>
                      </a:cubicBezTo>
                      <a:lnTo>
                        <a:pt x="13281" y="15024"/>
                      </a:lnTo>
                      <a:lnTo>
                        <a:pt x="12041" y="2246"/>
                      </a:lnTo>
                      <a:lnTo>
                        <a:pt x="0" y="2246"/>
                      </a:lnTo>
                      <a:lnTo>
                        <a:pt x="0" y="89858"/>
                      </a:ln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55" name="任意多边形: 形状 54"/>
                <p:cNvSpPr/>
                <p:nvPr/>
              </p:nvSpPr>
              <p:spPr>
                <a:xfrm>
                  <a:off x="9755012" y="962037"/>
                  <a:ext cx="81321" cy="91960"/>
                </a:xfrm>
                <a:custGeom>
                  <a:avLst/>
                  <a:gdLst>
                    <a:gd name="connsiteX0" fmla="*/ 40723 w 81321"/>
                    <a:gd name="connsiteY0" fmla="*/ 79668 h 91960"/>
                    <a:gd name="connsiteX1" fmla="*/ 22356 w 81321"/>
                    <a:gd name="connsiteY1" fmla="*/ 70484 h 91960"/>
                    <a:gd name="connsiteX2" fmla="*/ 15402 w 81321"/>
                    <a:gd name="connsiteY2" fmla="*/ 46151 h 91960"/>
                    <a:gd name="connsiteX3" fmla="*/ 22356 w 81321"/>
                    <a:gd name="connsiteY3" fmla="*/ 21566 h 91960"/>
                    <a:gd name="connsiteX4" fmla="*/ 40723 w 81321"/>
                    <a:gd name="connsiteY4" fmla="*/ 12257 h 91960"/>
                    <a:gd name="connsiteX5" fmla="*/ 59090 w 81321"/>
                    <a:gd name="connsiteY5" fmla="*/ 21566 h 91960"/>
                    <a:gd name="connsiteX6" fmla="*/ 66171 w 81321"/>
                    <a:gd name="connsiteY6" fmla="*/ 46151 h 91960"/>
                    <a:gd name="connsiteX7" fmla="*/ 59090 w 81321"/>
                    <a:gd name="connsiteY7" fmla="*/ 70484 h 91960"/>
                    <a:gd name="connsiteX8" fmla="*/ 40723 w 81321"/>
                    <a:gd name="connsiteY8" fmla="*/ 79668 h 91960"/>
                    <a:gd name="connsiteX9" fmla="*/ 40723 w 81321"/>
                    <a:gd name="connsiteY9" fmla="*/ 91960 h 91960"/>
                    <a:gd name="connsiteX10" fmla="*/ 60834 w 81321"/>
                    <a:gd name="connsiteY10" fmla="*/ 86497 h 91960"/>
                    <a:gd name="connsiteX11" fmla="*/ 75606 w 81321"/>
                    <a:gd name="connsiteY11" fmla="*/ 70862 h 91960"/>
                    <a:gd name="connsiteX12" fmla="*/ 81321 w 81321"/>
                    <a:gd name="connsiteY12" fmla="*/ 46169 h 91960"/>
                    <a:gd name="connsiteX13" fmla="*/ 75606 w 81321"/>
                    <a:gd name="connsiteY13" fmla="*/ 21224 h 91960"/>
                    <a:gd name="connsiteX14" fmla="*/ 60834 w 81321"/>
                    <a:gd name="connsiteY14" fmla="*/ 5463 h 91960"/>
                    <a:gd name="connsiteX15" fmla="*/ 40723 w 81321"/>
                    <a:gd name="connsiteY15" fmla="*/ 0 h 91960"/>
                    <a:gd name="connsiteX16" fmla="*/ 20613 w 81321"/>
                    <a:gd name="connsiteY16" fmla="*/ 5463 h 91960"/>
                    <a:gd name="connsiteX17" fmla="*/ 5841 w 81321"/>
                    <a:gd name="connsiteY17" fmla="*/ 21224 h 91960"/>
                    <a:gd name="connsiteX18" fmla="*/ 0 w 81321"/>
                    <a:gd name="connsiteY18" fmla="*/ 46169 h 91960"/>
                    <a:gd name="connsiteX19" fmla="*/ 5841 w 81321"/>
                    <a:gd name="connsiteY19" fmla="*/ 70862 h 91960"/>
                    <a:gd name="connsiteX20" fmla="*/ 20613 w 81321"/>
                    <a:gd name="connsiteY20" fmla="*/ 86497 h 91960"/>
                    <a:gd name="connsiteX21" fmla="*/ 40723 w 81321"/>
                    <a:gd name="connsiteY21" fmla="*/ 91960 h 9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321" h="91960">
                      <a:moveTo>
                        <a:pt x="40723" y="79668"/>
                      </a:moveTo>
                      <a:cubicBezTo>
                        <a:pt x="33032" y="79542"/>
                        <a:pt x="26939" y="76433"/>
                        <a:pt x="22356" y="70484"/>
                      </a:cubicBezTo>
                      <a:cubicBezTo>
                        <a:pt x="17756" y="64410"/>
                        <a:pt x="15527" y="56341"/>
                        <a:pt x="15402" y="46151"/>
                      </a:cubicBezTo>
                      <a:cubicBezTo>
                        <a:pt x="15527" y="35853"/>
                        <a:pt x="17756" y="27658"/>
                        <a:pt x="22356" y="21566"/>
                      </a:cubicBezTo>
                      <a:cubicBezTo>
                        <a:pt x="26957" y="15473"/>
                        <a:pt x="33032" y="12382"/>
                        <a:pt x="40723" y="12257"/>
                      </a:cubicBezTo>
                      <a:cubicBezTo>
                        <a:pt x="48415" y="12382"/>
                        <a:pt x="54508" y="15491"/>
                        <a:pt x="59090" y="21566"/>
                      </a:cubicBezTo>
                      <a:cubicBezTo>
                        <a:pt x="63691" y="27640"/>
                        <a:pt x="66045" y="35835"/>
                        <a:pt x="66171" y="46151"/>
                      </a:cubicBezTo>
                      <a:cubicBezTo>
                        <a:pt x="66045" y="56323"/>
                        <a:pt x="63691" y="64392"/>
                        <a:pt x="59090" y="70484"/>
                      </a:cubicBezTo>
                      <a:cubicBezTo>
                        <a:pt x="54508" y="76433"/>
                        <a:pt x="48415" y="79542"/>
                        <a:pt x="40723" y="79668"/>
                      </a:cubicBezTo>
                      <a:close/>
                      <a:moveTo>
                        <a:pt x="40723" y="91960"/>
                      </a:moveTo>
                      <a:cubicBezTo>
                        <a:pt x="47930" y="91960"/>
                        <a:pt x="54633" y="90091"/>
                        <a:pt x="60834" y="86497"/>
                      </a:cubicBezTo>
                      <a:cubicBezTo>
                        <a:pt x="66908" y="82903"/>
                        <a:pt x="71886" y="77691"/>
                        <a:pt x="75606" y="70862"/>
                      </a:cubicBezTo>
                      <a:cubicBezTo>
                        <a:pt x="79326" y="64158"/>
                        <a:pt x="81321" y="55838"/>
                        <a:pt x="81321" y="46169"/>
                      </a:cubicBezTo>
                      <a:cubicBezTo>
                        <a:pt x="81321" y="36356"/>
                        <a:pt x="79326" y="28054"/>
                        <a:pt x="75606" y="21224"/>
                      </a:cubicBezTo>
                      <a:cubicBezTo>
                        <a:pt x="71886" y="14269"/>
                        <a:pt x="66926" y="9058"/>
                        <a:pt x="60834" y="5463"/>
                      </a:cubicBezTo>
                      <a:cubicBezTo>
                        <a:pt x="54633" y="1869"/>
                        <a:pt x="47930" y="0"/>
                        <a:pt x="40723" y="0"/>
                      </a:cubicBezTo>
                      <a:cubicBezTo>
                        <a:pt x="33409" y="0"/>
                        <a:pt x="26706" y="1869"/>
                        <a:pt x="20613" y="5463"/>
                      </a:cubicBezTo>
                      <a:cubicBezTo>
                        <a:pt x="14539" y="9058"/>
                        <a:pt x="9561" y="14269"/>
                        <a:pt x="5841" y="21224"/>
                      </a:cubicBezTo>
                      <a:cubicBezTo>
                        <a:pt x="2121" y="28054"/>
                        <a:pt x="126" y="36374"/>
                        <a:pt x="0" y="46169"/>
                      </a:cubicBezTo>
                      <a:cubicBezTo>
                        <a:pt x="126" y="55856"/>
                        <a:pt x="2103" y="64158"/>
                        <a:pt x="5841" y="70862"/>
                      </a:cubicBezTo>
                      <a:cubicBezTo>
                        <a:pt x="9561" y="77691"/>
                        <a:pt x="14521" y="82903"/>
                        <a:pt x="20613" y="86497"/>
                      </a:cubicBezTo>
                      <a:cubicBezTo>
                        <a:pt x="26706" y="90091"/>
                        <a:pt x="33409" y="91960"/>
                        <a:pt x="40723" y="91960"/>
                      </a:cubicBez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56" name="任意多边形: 形状 55"/>
                <p:cNvSpPr/>
                <p:nvPr/>
              </p:nvSpPr>
              <p:spPr>
                <a:xfrm>
                  <a:off x="9863443" y="923380"/>
                  <a:ext cx="76558" cy="130617"/>
                </a:xfrm>
                <a:custGeom>
                  <a:avLst/>
                  <a:gdLst>
                    <a:gd name="connsiteX0" fmla="*/ 36087 w 76558"/>
                    <a:gd name="connsiteY0" fmla="*/ 118325 h 130617"/>
                    <a:gd name="connsiteX1" fmla="*/ 26041 w 76558"/>
                    <a:gd name="connsiteY1" fmla="*/ 116330 h 130617"/>
                    <a:gd name="connsiteX2" fmla="*/ 14629 w 76558"/>
                    <a:gd name="connsiteY2" fmla="*/ 109123 h 130617"/>
                    <a:gd name="connsiteX3" fmla="*/ 14629 w 76558"/>
                    <a:gd name="connsiteY3" fmla="*/ 63080 h 130617"/>
                    <a:gd name="connsiteX4" fmla="*/ 26795 w 76558"/>
                    <a:gd name="connsiteY4" fmla="*/ 54148 h 130617"/>
                    <a:gd name="connsiteX5" fmla="*/ 38207 w 76558"/>
                    <a:gd name="connsiteY5" fmla="*/ 51039 h 130617"/>
                    <a:gd name="connsiteX6" fmla="*/ 55963 w 76558"/>
                    <a:gd name="connsiteY6" fmla="*/ 59971 h 130617"/>
                    <a:gd name="connsiteX7" fmla="*/ 61301 w 76558"/>
                    <a:gd name="connsiteY7" fmla="*/ 83424 h 130617"/>
                    <a:gd name="connsiteX8" fmla="*/ 54094 w 76558"/>
                    <a:gd name="connsiteY8" fmla="*/ 109123 h 130617"/>
                    <a:gd name="connsiteX9" fmla="*/ 36087 w 76558"/>
                    <a:gd name="connsiteY9" fmla="*/ 118325 h 130617"/>
                    <a:gd name="connsiteX10" fmla="*/ 38441 w 76558"/>
                    <a:gd name="connsiteY10" fmla="*/ 130617 h 130617"/>
                    <a:gd name="connsiteX11" fmla="*/ 57311 w 76558"/>
                    <a:gd name="connsiteY11" fmla="*/ 125028 h 130617"/>
                    <a:gd name="connsiteX12" fmla="*/ 71221 w 76558"/>
                    <a:gd name="connsiteY12" fmla="*/ 108890 h 130617"/>
                    <a:gd name="connsiteX13" fmla="*/ 76559 w 76558"/>
                    <a:gd name="connsiteY13" fmla="*/ 83190 h 130617"/>
                    <a:gd name="connsiteX14" fmla="*/ 67627 w 76558"/>
                    <a:gd name="connsiteY14" fmla="*/ 50788 h 130617"/>
                    <a:gd name="connsiteX15" fmla="*/ 41568 w 76558"/>
                    <a:gd name="connsiteY15" fmla="*/ 38621 h 130617"/>
                    <a:gd name="connsiteX16" fmla="*/ 27173 w 76558"/>
                    <a:gd name="connsiteY16" fmla="*/ 42215 h 130617"/>
                    <a:gd name="connsiteX17" fmla="*/ 14144 w 76558"/>
                    <a:gd name="connsiteY17" fmla="*/ 51021 h 130617"/>
                    <a:gd name="connsiteX18" fmla="*/ 14647 w 76558"/>
                    <a:gd name="connsiteY18" fmla="*/ 35260 h 130617"/>
                    <a:gd name="connsiteX19" fmla="*/ 14647 w 76558"/>
                    <a:gd name="connsiteY19" fmla="*/ 0 h 130617"/>
                    <a:gd name="connsiteX20" fmla="*/ 0 w 76558"/>
                    <a:gd name="connsiteY20" fmla="*/ 0 h 130617"/>
                    <a:gd name="connsiteX21" fmla="*/ 0 w 76558"/>
                    <a:gd name="connsiteY21" fmla="*/ 128479 h 130617"/>
                    <a:gd name="connsiteX22" fmla="*/ 11664 w 76558"/>
                    <a:gd name="connsiteY22" fmla="*/ 128479 h 130617"/>
                    <a:gd name="connsiteX23" fmla="*/ 13029 w 76558"/>
                    <a:gd name="connsiteY23" fmla="*/ 119421 h 130617"/>
                    <a:gd name="connsiteX24" fmla="*/ 13532 w 76558"/>
                    <a:gd name="connsiteY24" fmla="*/ 119421 h 130617"/>
                    <a:gd name="connsiteX25" fmla="*/ 25951 w 76558"/>
                    <a:gd name="connsiteY25" fmla="*/ 127616 h 130617"/>
                    <a:gd name="connsiteX26" fmla="*/ 38441 w 76558"/>
                    <a:gd name="connsiteY26" fmla="*/ 130617 h 13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558" h="130617">
                      <a:moveTo>
                        <a:pt x="36087" y="118325"/>
                      </a:moveTo>
                      <a:cubicBezTo>
                        <a:pt x="33103" y="118450"/>
                        <a:pt x="29761" y="117696"/>
                        <a:pt x="26041" y="116330"/>
                      </a:cubicBezTo>
                      <a:cubicBezTo>
                        <a:pt x="22321" y="114838"/>
                        <a:pt x="18475" y="112484"/>
                        <a:pt x="14629" y="109123"/>
                      </a:cubicBezTo>
                      <a:lnTo>
                        <a:pt x="14629" y="63080"/>
                      </a:lnTo>
                      <a:cubicBezTo>
                        <a:pt x="18852" y="59234"/>
                        <a:pt x="22824" y="56125"/>
                        <a:pt x="26795" y="54148"/>
                      </a:cubicBezTo>
                      <a:cubicBezTo>
                        <a:pt x="30641" y="52046"/>
                        <a:pt x="34487" y="51039"/>
                        <a:pt x="38207" y="51039"/>
                      </a:cubicBezTo>
                      <a:cubicBezTo>
                        <a:pt x="46402" y="51165"/>
                        <a:pt x="52351" y="54148"/>
                        <a:pt x="55963" y="59971"/>
                      </a:cubicBezTo>
                      <a:cubicBezTo>
                        <a:pt x="59557" y="65812"/>
                        <a:pt x="61301" y="73629"/>
                        <a:pt x="61301" y="83424"/>
                      </a:cubicBezTo>
                      <a:cubicBezTo>
                        <a:pt x="61175" y="94476"/>
                        <a:pt x="58695" y="103031"/>
                        <a:pt x="54094" y="109123"/>
                      </a:cubicBezTo>
                      <a:cubicBezTo>
                        <a:pt x="49493" y="115216"/>
                        <a:pt x="43401" y="118199"/>
                        <a:pt x="36087" y="118325"/>
                      </a:cubicBezTo>
                      <a:close/>
                      <a:moveTo>
                        <a:pt x="38441" y="130617"/>
                      </a:moveTo>
                      <a:cubicBezTo>
                        <a:pt x="45270" y="130617"/>
                        <a:pt x="51596" y="128748"/>
                        <a:pt x="57311" y="125028"/>
                      </a:cubicBezTo>
                      <a:cubicBezTo>
                        <a:pt x="63026" y="121308"/>
                        <a:pt x="67609" y="115970"/>
                        <a:pt x="71221" y="108890"/>
                      </a:cubicBezTo>
                      <a:cubicBezTo>
                        <a:pt x="74690" y="101809"/>
                        <a:pt x="76433" y="93254"/>
                        <a:pt x="76559" y="83190"/>
                      </a:cubicBezTo>
                      <a:cubicBezTo>
                        <a:pt x="76559" y="69532"/>
                        <a:pt x="73575" y="58857"/>
                        <a:pt x="67627" y="50788"/>
                      </a:cubicBezTo>
                      <a:cubicBezTo>
                        <a:pt x="61660" y="42844"/>
                        <a:pt x="52980" y="38747"/>
                        <a:pt x="41568" y="38621"/>
                      </a:cubicBezTo>
                      <a:cubicBezTo>
                        <a:pt x="36734" y="38747"/>
                        <a:pt x="31881" y="39861"/>
                        <a:pt x="27173" y="42215"/>
                      </a:cubicBezTo>
                      <a:cubicBezTo>
                        <a:pt x="22464" y="44569"/>
                        <a:pt x="18115" y="47427"/>
                        <a:pt x="14144" y="51021"/>
                      </a:cubicBezTo>
                      <a:lnTo>
                        <a:pt x="14647" y="35260"/>
                      </a:lnTo>
                      <a:lnTo>
                        <a:pt x="14647" y="0"/>
                      </a:lnTo>
                      <a:lnTo>
                        <a:pt x="0" y="0"/>
                      </a:lnTo>
                      <a:lnTo>
                        <a:pt x="0" y="128479"/>
                      </a:lnTo>
                      <a:lnTo>
                        <a:pt x="11664" y="128479"/>
                      </a:lnTo>
                      <a:lnTo>
                        <a:pt x="13029" y="119421"/>
                      </a:lnTo>
                      <a:lnTo>
                        <a:pt x="13532" y="119421"/>
                      </a:lnTo>
                      <a:cubicBezTo>
                        <a:pt x="17378" y="123015"/>
                        <a:pt x="21602" y="125747"/>
                        <a:pt x="25951" y="127616"/>
                      </a:cubicBezTo>
                      <a:cubicBezTo>
                        <a:pt x="30120" y="129611"/>
                        <a:pt x="34344" y="130617"/>
                        <a:pt x="38441" y="130617"/>
                      </a:cubicBez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57" name="任意多边形: 形状 56"/>
                <p:cNvSpPr/>
                <p:nvPr/>
              </p:nvSpPr>
              <p:spPr>
                <a:xfrm>
                  <a:off x="9959492" y="962019"/>
                  <a:ext cx="68651" cy="91978"/>
                </a:xfrm>
                <a:custGeom>
                  <a:avLst/>
                  <a:gdLst>
                    <a:gd name="connsiteX0" fmla="*/ 29922 w 68651"/>
                    <a:gd name="connsiteY0" fmla="*/ 80171 h 91978"/>
                    <a:gd name="connsiteX1" fmla="*/ 18870 w 68651"/>
                    <a:gd name="connsiteY1" fmla="*/ 76936 h 91978"/>
                    <a:gd name="connsiteX2" fmla="*/ 14395 w 68651"/>
                    <a:gd name="connsiteY2" fmla="*/ 66135 h 91978"/>
                    <a:gd name="connsiteX3" fmla="*/ 23075 w 68651"/>
                    <a:gd name="connsiteY3" fmla="*/ 52117 h 91978"/>
                    <a:gd name="connsiteX4" fmla="*/ 53986 w 68651"/>
                    <a:gd name="connsiteY4" fmla="*/ 44048 h 91978"/>
                    <a:gd name="connsiteX5" fmla="*/ 53986 w 68651"/>
                    <a:gd name="connsiteY5" fmla="*/ 68508 h 91978"/>
                    <a:gd name="connsiteX6" fmla="*/ 41945 w 68651"/>
                    <a:gd name="connsiteY6" fmla="*/ 77188 h 91978"/>
                    <a:gd name="connsiteX7" fmla="*/ 29922 w 68651"/>
                    <a:gd name="connsiteY7" fmla="*/ 80171 h 91978"/>
                    <a:gd name="connsiteX8" fmla="*/ 25699 w 68651"/>
                    <a:gd name="connsiteY8" fmla="*/ 91978 h 91978"/>
                    <a:gd name="connsiteX9" fmla="*/ 41083 w 68651"/>
                    <a:gd name="connsiteY9" fmla="*/ 88258 h 91978"/>
                    <a:gd name="connsiteX10" fmla="*/ 54741 w 68651"/>
                    <a:gd name="connsiteY10" fmla="*/ 79452 h 91978"/>
                    <a:gd name="connsiteX11" fmla="*/ 55244 w 68651"/>
                    <a:gd name="connsiteY11" fmla="*/ 79452 h 91978"/>
                    <a:gd name="connsiteX12" fmla="*/ 56484 w 68651"/>
                    <a:gd name="connsiteY12" fmla="*/ 89876 h 91978"/>
                    <a:gd name="connsiteX13" fmla="*/ 68651 w 68651"/>
                    <a:gd name="connsiteY13" fmla="*/ 89876 h 91978"/>
                    <a:gd name="connsiteX14" fmla="*/ 68651 w 68651"/>
                    <a:gd name="connsiteY14" fmla="*/ 35997 h 91978"/>
                    <a:gd name="connsiteX15" fmla="*/ 61445 w 68651"/>
                    <a:gd name="connsiteY15" fmla="*/ 9938 h 91978"/>
                    <a:gd name="connsiteX16" fmla="*/ 38351 w 68651"/>
                    <a:gd name="connsiteY16" fmla="*/ 0 h 91978"/>
                    <a:gd name="connsiteX17" fmla="*/ 18744 w 68651"/>
                    <a:gd name="connsiteY17" fmla="*/ 3720 h 91978"/>
                    <a:gd name="connsiteX18" fmla="*/ 3720 w 68651"/>
                    <a:gd name="connsiteY18" fmla="*/ 11412 h 91978"/>
                    <a:gd name="connsiteX19" fmla="*/ 9561 w 68651"/>
                    <a:gd name="connsiteY19" fmla="*/ 21584 h 91978"/>
                    <a:gd name="connsiteX20" fmla="*/ 21476 w 68651"/>
                    <a:gd name="connsiteY20" fmla="*/ 15132 h 91978"/>
                    <a:gd name="connsiteX21" fmla="*/ 35871 w 68651"/>
                    <a:gd name="connsiteY21" fmla="*/ 12275 h 91978"/>
                    <a:gd name="connsiteX22" fmla="*/ 50266 w 68651"/>
                    <a:gd name="connsiteY22" fmla="*/ 19104 h 91978"/>
                    <a:gd name="connsiteX23" fmla="*/ 53986 w 68651"/>
                    <a:gd name="connsiteY23" fmla="*/ 34380 h 91978"/>
                    <a:gd name="connsiteX24" fmla="*/ 13029 w 68651"/>
                    <a:gd name="connsiteY24" fmla="*/ 45180 h 91978"/>
                    <a:gd name="connsiteX25" fmla="*/ 0 w 68651"/>
                    <a:gd name="connsiteY25" fmla="*/ 67160 h 91978"/>
                    <a:gd name="connsiteX26" fmla="*/ 7332 w 68651"/>
                    <a:gd name="connsiteY26" fmla="*/ 85527 h 91978"/>
                    <a:gd name="connsiteX27" fmla="*/ 25699 w 68651"/>
                    <a:gd name="connsiteY27" fmla="*/ 91978 h 9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651" h="91978">
                      <a:moveTo>
                        <a:pt x="29922" y="80171"/>
                      </a:moveTo>
                      <a:cubicBezTo>
                        <a:pt x="25448" y="80171"/>
                        <a:pt x="21728" y="79183"/>
                        <a:pt x="18870" y="76936"/>
                      </a:cubicBezTo>
                      <a:cubicBezTo>
                        <a:pt x="16012" y="74708"/>
                        <a:pt x="14521" y="71095"/>
                        <a:pt x="14395" y="66135"/>
                      </a:cubicBezTo>
                      <a:cubicBezTo>
                        <a:pt x="14144" y="60420"/>
                        <a:pt x="17127" y="55838"/>
                        <a:pt x="23075" y="52117"/>
                      </a:cubicBezTo>
                      <a:cubicBezTo>
                        <a:pt x="29042" y="48523"/>
                        <a:pt x="39339" y="45792"/>
                        <a:pt x="53986" y="44048"/>
                      </a:cubicBezTo>
                      <a:lnTo>
                        <a:pt x="53986" y="68508"/>
                      </a:lnTo>
                      <a:cubicBezTo>
                        <a:pt x="49763" y="72353"/>
                        <a:pt x="45666" y="75211"/>
                        <a:pt x="41945" y="77188"/>
                      </a:cubicBezTo>
                      <a:cubicBezTo>
                        <a:pt x="38118" y="79183"/>
                        <a:pt x="34146" y="80171"/>
                        <a:pt x="29922" y="80171"/>
                      </a:cubicBezTo>
                      <a:close/>
                      <a:moveTo>
                        <a:pt x="25699" y="91978"/>
                      </a:moveTo>
                      <a:cubicBezTo>
                        <a:pt x="31163" y="91853"/>
                        <a:pt x="36248" y="90613"/>
                        <a:pt x="41083" y="88258"/>
                      </a:cubicBezTo>
                      <a:cubicBezTo>
                        <a:pt x="46043" y="85904"/>
                        <a:pt x="50518" y="82921"/>
                        <a:pt x="54741" y="79452"/>
                      </a:cubicBezTo>
                      <a:lnTo>
                        <a:pt x="55244" y="79452"/>
                      </a:lnTo>
                      <a:lnTo>
                        <a:pt x="56484" y="89876"/>
                      </a:lnTo>
                      <a:lnTo>
                        <a:pt x="68651" y="89876"/>
                      </a:lnTo>
                      <a:lnTo>
                        <a:pt x="68651" y="35997"/>
                      </a:lnTo>
                      <a:cubicBezTo>
                        <a:pt x="68651" y="24945"/>
                        <a:pt x="66297" y="16264"/>
                        <a:pt x="61445" y="9938"/>
                      </a:cubicBezTo>
                      <a:cubicBezTo>
                        <a:pt x="56610" y="3486"/>
                        <a:pt x="48900" y="126"/>
                        <a:pt x="38351" y="0"/>
                      </a:cubicBezTo>
                      <a:cubicBezTo>
                        <a:pt x="31145" y="126"/>
                        <a:pt x="24693" y="1366"/>
                        <a:pt x="18744" y="3720"/>
                      </a:cubicBezTo>
                      <a:cubicBezTo>
                        <a:pt x="12903" y="6200"/>
                        <a:pt x="7818" y="8680"/>
                        <a:pt x="3720" y="11412"/>
                      </a:cubicBezTo>
                      <a:lnTo>
                        <a:pt x="9561" y="21584"/>
                      </a:lnTo>
                      <a:cubicBezTo>
                        <a:pt x="13029" y="19104"/>
                        <a:pt x="17001" y="16983"/>
                        <a:pt x="21476" y="15132"/>
                      </a:cubicBezTo>
                      <a:cubicBezTo>
                        <a:pt x="25951" y="13263"/>
                        <a:pt x="30785" y="12275"/>
                        <a:pt x="35871" y="12275"/>
                      </a:cubicBezTo>
                      <a:cubicBezTo>
                        <a:pt x="42952" y="12400"/>
                        <a:pt x="47660" y="14755"/>
                        <a:pt x="50266" y="19104"/>
                      </a:cubicBezTo>
                      <a:cubicBezTo>
                        <a:pt x="52872" y="23327"/>
                        <a:pt x="54112" y="28413"/>
                        <a:pt x="53986" y="34380"/>
                      </a:cubicBezTo>
                      <a:cubicBezTo>
                        <a:pt x="35368" y="36374"/>
                        <a:pt x="21710" y="39969"/>
                        <a:pt x="13029" y="45180"/>
                      </a:cubicBezTo>
                      <a:cubicBezTo>
                        <a:pt x="4349" y="50392"/>
                        <a:pt x="0" y="57725"/>
                        <a:pt x="0" y="67160"/>
                      </a:cubicBezTo>
                      <a:cubicBezTo>
                        <a:pt x="251" y="75103"/>
                        <a:pt x="2606" y="81177"/>
                        <a:pt x="7332" y="85527"/>
                      </a:cubicBezTo>
                      <a:cubicBezTo>
                        <a:pt x="12059" y="89732"/>
                        <a:pt x="18259" y="91853"/>
                        <a:pt x="25699" y="91978"/>
                      </a:cubicBez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58" name="任意多边形: 形状 57"/>
                <p:cNvSpPr/>
                <p:nvPr/>
              </p:nvSpPr>
              <p:spPr>
                <a:xfrm>
                  <a:off x="10057249" y="962055"/>
                  <a:ext cx="70017" cy="89857"/>
                </a:xfrm>
                <a:custGeom>
                  <a:avLst/>
                  <a:gdLst>
                    <a:gd name="connsiteX0" fmla="*/ 0 w 70017"/>
                    <a:gd name="connsiteY0" fmla="*/ 89822 h 89857"/>
                    <a:gd name="connsiteX1" fmla="*/ 14647 w 70017"/>
                    <a:gd name="connsiteY1" fmla="*/ 89822 h 89857"/>
                    <a:gd name="connsiteX2" fmla="*/ 14647 w 70017"/>
                    <a:gd name="connsiteY2" fmla="*/ 26274 h 89857"/>
                    <a:gd name="connsiteX3" fmla="*/ 26562 w 70017"/>
                    <a:gd name="connsiteY3" fmla="*/ 16228 h 89857"/>
                    <a:gd name="connsiteX4" fmla="*/ 38729 w 70017"/>
                    <a:gd name="connsiteY4" fmla="*/ 12886 h 89857"/>
                    <a:gd name="connsiteX5" fmla="*/ 51399 w 70017"/>
                    <a:gd name="connsiteY5" fmla="*/ 18349 h 89857"/>
                    <a:gd name="connsiteX6" fmla="*/ 55370 w 70017"/>
                    <a:gd name="connsiteY6" fmla="*/ 36231 h 89857"/>
                    <a:gd name="connsiteX7" fmla="*/ 55370 w 70017"/>
                    <a:gd name="connsiteY7" fmla="*/ 89858 h 89857"/>
                    <a:gd name="connsiteX8" fmla="*/ 70017 w 70017"/>
                    <a:gd name="connsiteY8" fmla="*/ 89858 h 89857"/>
                    <a:gd name="connsiteX9" fmla="*/ 70017 w 70017"/>
                    <a:gd name="connsiteY9" fmla="*/ 34380 h 89857"/>
                    <a:gd name="connsiteX10" fmla="*/ 63439 w 70017"/>
                    <a:gd name="connsiteY10" fmla="*/ 8806 h 89857"/>
                    <a:gd name="connsiteX11" fmla="*/ 43203 w 70017"/>
                    <a:gd name="connsiteY11" fmla="*/ 0 h 89857"/>
                    <a:gd name="connsiteX12" fmla="*/ 27191 w 70017"/>
                    <a:gd name="connsiteY12" fmla="*/ 4349 h 89857"/>
                    <a:gd name="connsiteX13" fmla="*/ 13784 w 70017"/>
                    <a:gd name="connsiteY13" fmla="*/ 14773 h 89857"/>
                    <a:gd name="connsiteX14" fmla="*/ 13281 w 70017"/>
                    <a:gd name="connsiteY14" fmla="*/ 14773 h 89857"/>
                    <a:gd name="connsiteX15" fmla="*/ 12041 w 70017"/>
                    <a:gd name="connsiteY15" fmla="*/ 2229 h 89857"/>
                    <a:gd name="connsiteX16" fmla="*/ 0 w 70017"/>
                    <a:gd name="connsiteY16" fmla="*/ 2229 h 89857"/>
                    <a:gd name="connsiteX17" fmla="*/ 0 w 70017"/>
                    <a:gd name="connsiteY17" fmla="*/ 89822 h 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017" h="89857">
                      <a:moveTo>
                        <a:pt x="0" y="89822"/>
                      </a:moveTo>
                      <a:lnTo>
                        <a:pt x="14647" y="89822"/>
                      </a:lnTo>
                      <a:lnTo>
                        <a:pt x="14647" y="26274"/>
                      </a:lnTo>
                      <a:cubicBezTo>
                        <a:pt x="18996" y="21799"/>
                        <a:pt x="22967" y="18457"/>
                        <a:pt x="26562" y="16228"/>
                      </a:cubicBezTo>
                      <a:cubicBezTo>
                        <a:pt x="30282" y="14000"/>
                        <a:pt x="34254" y="12886"/>
                        <a:pt x="38729" y="12886"/>
                      </a:cubicBezTo>
                      <a:cubicBezTo>
                        <a:pt x="44444" y="12760"/>
                        <a:pt x="48667" y="14629"/>
                        <a:pt x="51399" y="18349"/>
                      </a:cubicBezTo>
                      <a:cubicBezTo>
                        <a:pt x="54004" y="22069"/>
                        <a:pt x="55370" y="28036"/>
                        <a:pt x="55370" y="36231"/>
                      </a:cubicBezTo>
                      <a:lnTo>
                        <a:pt x="55370" y="89858"/>
                      </a:lnTo>
                      <a:lnTo>
                        <a:pt x="70017" y="89858"/>
                      </a:lnTo>
                      <a:lnTo>
                        <a:pt x="70017" y="34380"/>
                      </a:lnTo>
                      <a:cubicBezTo>
                        <a:pt x="70017" y="23076"/>
                        <a:pt x="67914" y="14521"/>
                        <a:pt x="63439" y="8806"/>
                      </a:cubicBezTo>
                      <a:cubicBezTo>
                        <a:pt x="59090" y="2965"/>
                        <a:pt x="52387" y="0"/>
                        <a:pt x="43203" y="0"/>
                      </a:cubicBezTo>
                      <a:cubicBezTo>
                        <a:pt x="37237" y="126"/>
                        <a:pt x="31899" y="1492"/>
                        <a:pt x="27191" y="4349"/>
                      </a:cubicBezTo>
                      <a:cubicBezTo>
                        <a:pt x="22482" y="7081"/>
                        <a:pt x="18007" y="10549"/>
                        <a:pt x="13784" y="14773"/>
                      </a:cubicBezTo>
                      <a:lnTo>
                        <a:pt x="13281" y="14773"/>
                      </a:lnTo>
                      <a:lnTo>
                        <a:pt x="12041" y="2229"/>
                      </a:lnTo>
                      <a:lnTo>
                        <a:pt x="0" y="2229"/>
                      </a:lnTo>
                      <a:lnTo>
                        <a:pt x="0" y="89822"/>
                      </a:lnTo>
                      <a:close/>
                    </a:path>
                  </a:pathLst>
                </a:custGeom>
                <a:solidFill>
                  <a:srgbClr val="003399"/>
                </a:solidFill>
                <a:ln w="6350" cap="flat">
                  <a:solidFill>
                    <a:srgbClr val="003399"/>
                  </a:solidFill>
                  <a:prstDash val="solid"/>
                  <a:miter/>
                </a:ln>
              </p:spPr>
              <p:txBody>
                <a:bodyPr rtlCol="0" anchor="ctr"/>
                <a:lstStyle/>
                <a:p>
                  <a:endParaRPr lang="zh-CN" altLang="en-US" dirty="0"/>
                </a:p>
              </p:txBody>
            </p:sp>
          </p:grpSp>
          <p:grpSp>
            <p:nvGrpSpPr>
              <p:cNvPr id="45" name="组合 44"/>
              <p:cNvGrpSpPr/>
              <p:nvPr userDrawn="1"/>
            </p:nvGrpSpPr>
            <p:grpSpPr>
              <a:xfrm>
                <a:off x="3550756" y="3868116"/>
                <a:ext cx="359700" cy="92032"/>
                <a:chOff x="10146307" y="961965"/>
                <a:chExt cx="359700" cy="92032"/>
              </a:xfrm>
            </p:grpSpPr>
            <p:sp>
              <p:nvSpPr>
                <p:cNvPr id="47" name="任意多边形: 形状 46"/>
                <p:cNvSpPr/>
                <p:nvPr/>
              </p:nvSpPr>
              <p:spPr>
                <a:xfrm>
                  <a:off x="10146307" y="1031389"/>
                  <a:ext cx="21224" cy="22608"/>
                </a:xfrm>
                <a:custGeom>
                  <a:avLst/>
                  <a:gdLst>
                    <a:gd name="connsiteX0" fmla="*/ 10675 w 21224"/>
                    <a:gd name="connsiteY0" fmla="*/ 22608 h 22608"/>
                    <a:gd name="connsiteX1" fmla="*/ 18115 w 21224"/>
                    <a:gd name="connsiteY1" fmla="*/ 19499 h 22608"/>
                    <a:gd name="connsiteX2" fmla="*/ 21224 w 21224"/>
                    <a:gd name="connsiteY2" fmla="*/ 11430 h 22608"/>
                    <a:gd name="connsiteX3" fmla="*/ 18115 w 21224"/>
                    <a:gd name="connsiteY3" fmla="*/ 3235 h 22608"/>
                    <a:gd name="connsiteX4" fmla="*/ 10675 w 21224"/>
                    <a:gd name="connsiteY4" fmla="*/ 0 h 22608"/>
                    <a:gd name="connsiteX5" fmla="*/ 3109 w 21224"/>
                    <a:gd name="connsiteY5" fmla="*/ 3235 h 22608"/>
                    <a:gd name="connsiteX6" fmla="*/ 0 w 21224"/>
                    <a:gd name="connsiteY6" fmla="*/ 11430 h 22608"/>
                    <a:gd name="connsiteX7" fmla="*/ 3109 w 21224"/>
                    <a:gd name="connsiteY7" fmla="*/ 19499 h 22608"/>
                    <a:gd name="connsiteX8" fmla="*/ 10675 w 21224"/>
                    <a:gd name="connsiteY8" fmla="*/ 22608 h 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4" h="22608">
                      <a:moveTo>
                        <a:pt x="10675" y="22608"/>
                      </a:moveTo>
                      <a:cubicBezTo>
                        <a:pt x="13659" y="22482"/>
                        <a:pt x="16139" y="21494"/>
                        <a:pt x="18115" y="19499"/>
                      </a:cubicBezTo>
                      <a:cubicBezTo>
                        <a:pt x="20110" y="17504"/>
                        <a:pt x="21224" y="14791"/>
                        <a:pt x="21224" y="11430"/>
                      </a:cubicBezTo>
                      <a:cubicBezTo>
                        <a:pt x="21224" y="8069"/>
                        <a:pt x="20110" y="5356"/>
                        <a:pt x="18115" y="3235"/>
                      </a:cubicBezTo>
                      <a:cubicBezTo>
                        <a:pt x="16139" y="1132"/>
                        <a:pt x="13641" y="0"/>
                        <a:pt x="10675" y="0"/>
                      </a:cubicBezTo>
                      <a:cubicBezTo>
                        <a:pt x="7710" y="0"/>
                        <a:pt x="5212" y="1114"/>
                        <a:pt x="3109" y="3235"/>
                      </a:cubicBezTo>
                      <a:cubicBezTo>
                        <a:pt x="1114" y="5338"/>
                        <a:pt x="126" y="8069"/>
                        <a:pt x="0" y="11430"/>
                      </a:cubicBezTo>
                      <a:cubicBezTo>
                        <a:pt x="126" y="14773"/>
                        <a:pt x="1114" y="17504"/>
                        <a:pt x="3109" y="19499"/>
                      </a:cubicBezTo>
                      <a:cubicBezTo>
                        <a:pt x="5212" y="21476"/>
                        <a:pt x="7692" y="22482"/>
                        <a:pt x="10675" y="22608"/>
                      </a:cubicBezTo>
                      <a:close/>
                    </a:path>
                  </a:pathLst>
                </a:custGeom>
                <a:solidFill>
                  <a:srgbClr val="999999"/>
                </a:solidFill>
                <a:ln w="6350" cap="flat">
                  <a:solidFill>
                    <a:srgbClr val="999999"/>
                  </a:solidFill>
                  <a:prstDash val="solid"/>
                  <a:miter/>
                </a:ln>
              </p:spPr>
              <p:txBody>
                <a:bodyPr rtlCol="0" anchor="ctr"/>
                <a:lstStyle/>
                <a:p>
                  <a:endParaRPr lang="zh-CN" altLang="en-US" b="1"/>
                </a:p>
              </p:txBody>
            </p:sp>
            <p:sp>
              <p:nvSpPr>
                <p:cNvPr id="48" name="任意多边形: 形状 47"/>
                <p:cNvSpPr/>
                <p:nvPr/>
              </p:nvSpPr>
              <p:spPr>
                <a:xfrm>
                  <a:off x="10192350" y="961965"/>
                  <a:ext cx="69388" cy="92032"/>
                </a:xfrm>
                <a:custGeom>
                  <a:avLst/>
                  <a:gdLst>
                    <a:gd name="connsiteX0" fmla="*/ 41209 w 69388"/>
                    <a:gd name="connsiteY0" fmla="*/ 92032 h 92032"/>
                    <a:gd name="connsiteX1" fmla="*/ 56359 w 69388"/>
                    <a:gd name="connsiteY1" fmla="*/ 89049 h 92032"/>
                    <a:gd name="connsiteX2" fmla="*/ 69388 w 69388"/>
                    <a:gd name="connsiteY2" fmla="*/ 80854 h 92032"/>
                    <a:gd name="connsiteX3" fmla="*/ 63188 w 69388"/>
                    <a:gd name="connsiteY3" fmla="*/ 71042 h 92032"/>
                    <a:gd name="connsiteX4" fmla="*/ 53753 w 69388"/>
                    <a:gd name="connsiteY4" fmla="*/ 77242 h 92032"/>
                    <a:gd name="connsiteX5" fmla="*/ 42449 w 69388"/>
                    <a:gd name="connsiteY5" fmla="*/ 79722 h 92032"/>
                    <a:gd name="connsiteX6" fmla="*/ 22842 w 69388"/>
                    <a:gd name="connsiteY6" fmla="*/ 70538 h 92032"/>
                    <a:gd name="connsiteX7" fmla="*/ 15402 w 69388"/>
                    <a:gd name="connsiteY7" fmla="*/ 46205 h 92032"/>
                    <a:gd name="connsiteX8" fmla="*/ 23094 w 69388"/>
                    <a:gd name="connsiteY8" fmla="*/ 21620 h 92032"/>
                    <a:gd name="connsiteX9" fmla="*/ 42826 w 69388"/>
                    <a:gd name="connsiteY9" fmla="*/ 12311 h 92032"/>
                    <a:gd name="connsiteX10" fmla="*/ 52261 w 69388"/>
                    <a:gd name="connsiteY10" fmla="*/ 14413 h 92032"/>
                    <a:gd name="connsiteX11" fmla="*/ 60331 w 69388"/>
                    <a:gd name="connsiteY11" fmla="*/ 20128 h 92032"/>
                    <a:gd name="connsiteX12" fmla="*/ 68022 w 69388"/>
                    <a:gd name="connsiteY12" fmla="*/ 10316 h 92032"/>
                    <a:gd name="connsiteX13" fmla="*/ 57096 w 69388"/>
                    <a:gd name="connsiteY13" fmla="*/ 3109 h 92032"/>
                    <a:gd name="connsiteX14" fmla="*/ 42323 w 69388"/>
                    <a:gd name="connsiteY14" fmla="*/ 0 h 92032"/>
                    <a:gd name="connsiteX15" fmla="*/ 21350 w 69388"/>
                    <a:gd name="connsiteY15" fmla="*/ 5463 h 92032"/>
                    <a:gd name="connsiteX16" fmla="*/ 5967 w 69388"/>
                    <a:gd name="connsiteY16" fmla="*/ 21224 h 92032"/>
                    <a:gd name="connsiteX17" fmla="*/ 0 w 69388"/>
                    <a:gd name="connsiteY17" fmla="*/ 46169 h 92032"/>
                    <a:gd name="connsiteX18" fmla="*/ 11915 w 69388"/>
                    <a:gd name="connsiteY18" fmla="*/ 79937 h 92032"/>
                    <a:gd name="connsiteX19" fmla="*/ 41209 w 69388"/>
                    <a:gd name="connsiteY19" fmla="*/ 92032 h 9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388" h="92032">
                      <a:moveTo>
                        <a:pt x="41209" y="92032"/>
                      </a:moveTo>
                      <a:cubicBezTo>
                        <a:pt x="46421" y="92032"/>
                        <a:pt x="51506" y="91044"/>
                        <a:pt x="56359" y="89049"/>
                      </a:cubicBezTo>
                      <a:cubicBezTo>
                        <a:pt x="61193" y="87180"/>
                        <a:pt x="65542" y="84448"/>
                        <a:pt x="69388" y="80854"/>
                      </a:cubicBezTo>
                      <a:lnTo>
                        <a:pt x="63188" y="71042"/>
                      </a:lnTo>
                      <a:cubicBezTo>
                        <a:pt x="60331" y="73647"/>
                        <a:pt x="57222" y="75642"/>
                        <a:pt x="53753" y="77242"/>
                      </a:cubicBezTo>
                      <a:cubicBezTo>
                        <a:pt x="50285" y="78859"/>
                        <a:pt x="46546" y="79722"/>
                        <a:pt x="42449" y="79722"/>
                      </a:cubicBezTo>
                      <a:cubicBezTo>
                        <a:pt x="34254" y="79596"/>
                        <a:pt x="27676" y="76487"/>
                        <a:pt x="22842" y="70538"/>
                      </a:cubicBezTo>
                      <a:cubicBezTo>
                        <a:pt x="18008" y="64464"/>
                        <a:pt x="15527" y="56395"/>
                        <a:pt x="15402" y="46205"/>
                      </a:cubicBezTo>
                      <a:cubicBezTo>
                        <a:pt x="15527" y="35907"/>
                        <a:pt x="18133" y="27712"/>
                        <a:pt x="23094" y="21620"/>
                      </a:cubicBezTo>
                      <a:cubicBezTo>
                        <a:pt x="28179" y="15545"/>
                        <a:pt x="34757" y="12436"/>
                        <a:pt x="42826" y="12311"/>
                      </a:cubicBezTo>
                      <a:cubicBezTo>
                        <a:pt x="46295" y="12311"/>
                        <a:pt x="49530" y="13047"/>
                        <a:pt x="52261" y="14413"/>
                      </a:cubicBezTo>
                      <a:cubicBezTo>
                        <a:pt x="55119" y="15905"/>
                        <a:pt x="57850" y="17756"/>
                        <a:pt x="60331" y="20128"/>
                      </a:cubicBezTo>
                      <a:lnTo>
                        <a:pt x="68022" y="10316"/>
                      </a:lnTo>
                      <a:cubicBezTo>
                        <a:pt x="64787" y="7458"/>
                        <a:pt x="61193" y="5104"/>
                        <a:pt x="57096" y="3109"/>
                      </a:cubicBezTo>
                      <a:cubicBezTo>
                        <a:pt x="52872" y="1114"/>
                        <a:pt x="48038" y="126"/>
                        <a:pt x="42323" y="0"/>
                      </a:cubicBezTo>
                      <a:cubicBezTo>
                        <a:pt x="34757" y="0"/>
                        <a:pt x="27802" y="1869"/>
                        <a:pt x="21350" y="5463"/>
                      </a:cubicBezTo>
                      <a:cubicBezTo>
                        <a:pt x="15024" y="9058"/>
                        <a:pt x="9938" y="14269"/>
                        <a:pt x="5967" y="21224"/>
                      </a:cubicBezTo>
                      <a:cubicBezTo>
                        <a:pt x="2121" y="28054"/>
                        <a:pt x="126" y="36374"/>
                        <a:pt x="0" y="46169"/>
                      </a:cubicBezTo>
                      <a:cubicBezTo>
                        <a:pt x="252" y="60690"/>
                        <a:pt x="4223" y="71994"/>
                        <a:pt x="11915" y="79937"/>
                      </a:cubicBezTo>
                      <a:cubicBezTo>
                        <a:pt x="19499" y="87935"/>
                        <a:pt x="29294" y="91906"/>
                        <a:pt x="41209" y="92032"/>
                      </a:cubicBezTo>
                      <a:close/>
                    </a:path>
                  </a:pathLst>
                </a:custGeom>
                <a:solidFill>
                  <a:srgbClr val="999999"/>
                </a:solidFill>
                <a:ln w="6350" cap="flat">
                  <a:solidFill>
                    <a:srgbClr val="999999"/>
                  </a:solidFill>
                  <a:prstDash val="solid"/>
                  <a:miter/>
                </a:ln>
              </p:spPr>
              <p:txBody>
                <a:bodyPr rtlCol="0" anchor="ctr"/>
                <a:lstStyle/>
                <a:p>
                  <a:endParaRPr lang="zh-CN" altLang="en-US" b="1"/>
                </a:p>
              </p:txBody>
            </p:sp>
            <p:sp>
              <p:nvSpPr>
                <p:cNvPr id="49" name="任意多边形: 形状 48"/>
                <p:cNvSpPr/>
                <p:nvPr/>
              </p:nvSpPr>
              <p:spPr>
                <a:xfrm>
                  <a:off x="10279225" y="962037"/>
                  <a:ext cx="81321" cy="91960"/>
                </a:xfrm>
                <a:custGeom>
                  <a:avLst/>
                  <a:gdLst>
                    <a:gd name="connsiteX0" fmla="*/ 40723 w 81321"/>
                    <a:gd name="connsiteY0" fmla="*/ 79668 h 91960"/>
                    <a:gd name="connsiteX1" fmla="*/ 22356 w 81321"/>
                    <a:gd name="connsiteY1" fmla="*/ 70484 h 91960"/>
                    <a:gd name="connsiteX2" fmla="*/ 15402 w 81321"/>
                    <a:gd name="connsiteY2" fmla="*/ 46151 h 91960"/>
                    <a:gd name="connsiteX3" fmla="*/ 22356 w 81321"/>
                    <a:gd name="connsiteY3" fmla="*/ 21566 h 91960"/>
                    <a:gd name="connsiteX4" fmla="*/ 40723 w 81321"/>
                    <a:gd name="connsiteY4" fmla="*/ 12257 h 91960"/>
                    <a:gd name="connsiteX5" fmla="*/ 59090 w 81321"/>
                    <a:gd name="connsiteY5" fmla="*/ 21566 h 91960"/>
                    <a:gd name="connsiteX6" fmla="*/ 66171 w 81321"/>
                    <a:gd name="connsiteY6" fmla="*/ 46151 h 91960"/>
                    <a:gd name="connsiteX7" fmla="*/ 59090 w 81321"/>
                    <a:gd name="connsiteY7" fmla="*/ 70484 h 91960"/>
                    <a:gd name="connsiteX8" fmla="*/ 40723 w 81321"/>
                    <a:gd name="connsiteY8" fmla="*/ 79668 h 91960"/>
                    <a:gd name="connsiteX9" fmla="*/ 40723 w 81321"/>
                    <a:gd name="connsiteY9" fmla="*/ 91960 h 91960"/>
                    <a:gd name="connsiteX10" fmla="*/ 60834 w 81321"/>
                    <a:gd name="connsiteY10" fmla="*/ 86497 h 91960"/>
                    <a:gd name="connsiteX11" fmla="*/ 75606 w 81321"/>
                    <a:gd name="connsiteY11" fmla="*/ 70862 h 91960"/>
                    <a:gd name="connsiteX12" fmla="*/ 81321 w 81321"/>
                    <a:gd name="connsiteY12" fmla="*/ 46169 h 91960"/>
                    <a:gd name="connsiteX13" fmla="*/ 75606 w 81321"/>
                    <a:gd name="connsiteY13" fmla="*/ 21224 h 91960"/>
                    <a:gd name="connsiteX14" fmla="*/ 60834 w 81321"/>
                    <a:gd name="connsiteY14" fmla="*/ 5463 h 91960"/>
                    <a:gd name="connsiteX15" fmla="*/ 40723 w 81321"/>
                    <a:gd name="connsiteY15" fmla="*/ 0 h 91960"/>
                    <a:gd name="connsiteX16" fmla="*/ 20613 w 81321"/>
                    <a:gd name="connsiteY16" fmla="*/ 5463 h 91960"/>
                    <a:gd name="connsiteX17" fmla="*/ 5841 w 81321"/>
                    <a:gd name="connsiteY17" fmla="*/ 21224 h 91960"/>
                    <a:gd name="connsiteX18" fmla="*/ 0 w 81321"/>
                    <a:gd name="connsiteY18" fmla="*/ 46169 h 91960"/>
                    <a:gd name="connsiteX19" fmla="*/ 5841 w 81321"/>
                    <a:gd name="connsiteY19" fmla="*/ 70862 h 91960"/>
                    <a:gd name="connsiteX20" fmla="*/ 20613 w 81321"/>
                    <a:gd name="connsiteY20" fmla="*/ 86497 h 91960"/>
                    <a:gd name="connsiteX21" fmla="*/ 40723 w 81321"/>
                    <a:gd name="connsiteY21" fmla="*/ 91960 h 9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321" h="91960">
                      <a:moveTo>
                        <a:pt x="40723" y="79668"/>
                      </a:moveTo>
                      <a:cubicBezTo>
                        <a:pt x="33032" y="79542"/>
                        <a:pt x="26939" y="76433"/>
                        <a:pt x="22356" y="70484"/>
                      </a:cubicBezTo>
                      <a:cubicBezTo>
                        <a:pt x="17756" y="64410"/>
                        <a:pt x="15527" y="56341"/>
                        <a:pt x="15402" y="46151"/>
                      </a:cubicBezTo>
                      <a:cubicBezTo>
                        <a:pt x="15527" y="35853"/>
                        <a:pt x="17756" y="27658"/>
                        <a:pt x="22356" y="21566"/>
                      </a:cubicBezTo>
                      <a:cubicBezTo>
                        <a:pt x="26957" y="15491"/>
                        <a:pt x="33032" y="12382"/>
                        <a:pt x="40723" y="12257"/>
                      </a:cubicBezTo>
                      <a:cubicBezTo>
                        <a:pt x="48415" y="12382"/>
                        <a:pt x="54508" y="15491"/>
                        <a:pt x="59090" y="21566"/>
                      </a:cubicBezTo>
                      <a:cubicBezTo>
                        <a:pt x="63673" y="27640"/>
                        <a:pt x="66045" y="35835"/>
                        <a:pt x="66171" y="46151"/>
                      </a:cubicBezTo>
                      <a:cubicBezTo>
                        <a:pt x="66045" y="56323"/>
                        <a:pt x="63691" y="64392"/>
                        <a:pt x="59090" y="70484"/>
                      </a:cubicBezTo>
                      <a:cubicBezTo>
                        <a:pt x="54508" y="76433"/>
                        <a:pt x="48433" y="79542"/>
                        <a:pt x="40723" y="79668"/>
                      </a:cubicBezTo>
                      <a:close/>
                      <a:moveTo>
                        <a:pt x="40723" y="91960"/>
                      </a:moveTo>
                      <a:cubicBezTo>
                        <a:pt x="47930" y="91960"/>
                        <a:pt x="54633" y="90091"/>
                        <a:pt x="60834" y="86497"/>
                      </a:cubicBezTo>
                      <a:cubicBezTo>
                        <a:pt x="66908" y="82903"/>
                        <a:pt x="71886" y="77691"/>
                        <a:pt x="75606" y="70862"/>
                      </a:cubicBezTo>
                      <a:cubicBezTo>
                        <a:pt x="79326" y="64158"/>
                        <a:pt x="81321" y="55838"/>
                        <a:pt x="81321" y="46169"/>
                      </a:cubicBezTo>
                      <a:cubicBezTo>
                        <a:pt x="81321" y="36356"/>
                        <a:pt x="79326" y="28054"/>
                        <a:pt x="75606" y="21224"/>
                      </a:cubicBezTo>
                      <a:cubicBezTo>
                        <a:pt x="71886" y="14269"/>
                        <a:pt x="66926" y="9058"/>
                        <a:pt x="60834" y="5463"/>
                      </a:cubicBezTo>
                      <a:cubicBezTo>
                        <a:pt x="54633" y="1869"/>
                        <a:pt x="47930" y="0"/>
                        <a:pt x="40723" y="0"/>
                      </a:cubicBezTo>
                      <a:cubicBezTo>
                        <a:pt x="33391" y="0"/>
                        <a:pt x="26706" y="1869"/>
                        <a:pt x="20613" y="5463"/>
                      </a:cubicBezTo>
                      <a:cubicBezTo>
                        <a:pt x="14539" y="9058"/>
                        <a:pt x="9561" y="14269"/>
                        <a:pt x="5841" y="21224"/>
                      </a:cubicBezTo>
                      <a:cubicBezTo>
                        <a:pt x="2121" y="28054"/>
                        <a:pt x="126" y="36374"/>
                        <a:pt x="0" y="46169"/>
                      </a:cubicBezTo>
                      <a:cubicBezTo>
                        <a:pt x="126" y="55856"/>
                        <a:pt x="2103" y="64158"/>
                        <a:pt x="5841" y="70862"/>
                      </a:cubicBezTo>
                      <a:cubicBezTo>
                        <a:pt x="9561" y="77691"/>
                        <a:pt x="14521" y="82903"/>
                        <a:pt x="20613" y="86497"/>
                      </a:cubicBezTo>
                      <a:cubicBezTo>
                        <a:pt x="26706" y="90091"/>
                        <a:pt x="33409" y="91960"/>
                        <a:pt x="40723" y="91960"/>
                      </a:cubicBezTo>
                      <a:close/>
                    </a:path>
                  </a:pathLst>
                </a:custGeom>
                <a:solidFill>
                  <a:srgbClr val="999999"/>
                </a:solidFill>
                <a:ln w="6350" cap="flat">
                  <a:solidFill>
                    <a:srgbClr val="999999"/>
                  </a:solidFill>
                  <a:prstDash val="solid"/>
                  <a:miter/>
                </a:ln>
              </p:spPr>
              <p:txBody>
                <a:bodyPr rtlCol="0" anchor="ctr"/>
                <a:lstStyle/>
                <a:p>
                  <a:endParaRPr lang="zh-CN" altLang="en-US" b="1"/>
                </a:p>
              </p:txBody>
            </p:sp>
            <p:sp>
              <p:nvSpPr>
                <p:cNvPr id="50" name="任意多边形: 形状 49"/>
                <p:cNvSpPr/>
                <p:nvPr/>
              </p:nvSpPr>
              <p:spPr>
                <a:xfrm>
                  <a:off x="10385203" y="962019"/>
                  <a:ext cx="120804" cy="89875"/>
                </a:xfrm>
                <a:custGeom>
                  <a:avLst/>
                  <a:gdLst>
                    <a:gd name="connsiteX0" fmla="*/ 36 w 120804"/>
                    <a:gd name="connsiteY0" fmla="*/ 89858 h 89875"/>
                    <a:gd name="connsiteX1" fmla="*/ 14683 w 120804"/>
                    <a:gd name="connsiteY1" fmla="*/ 89858 h 89875"/>
                    <a:gd name="connsiteX2" fmla="*/ 14683 w 120804"/>
                    <a:gd name="connsiteY2" fmla="*/ 26310 h 89875"/>
                    <a:gd name="connsiteX3" fmla="*/ 26220 w 120804"/>
                    <a:gd name="connsiteY3" fmla="*/ 16138 h 89875"/>
                    <a:gd name="connsiteX4" fmla="*/ 36770 w 120804"/>
                    <a:gd name="connsiteY4" fmla="*/ 12904 h 89875"/>
                    <a:gd name="connsiteX5" fmla="*/ 49062 w 120804"/>
                    <a:gd name="connsiteY5" fmla="*/ 18367 h 89875"/>
                    <a:gd name="connsiteX6" fmla="*/ 53034 w 120804"/>
                    <a:gd name="connsiteY6" fmla="*/ 36249 h 89875"/>
                    <a:gd name="connsiteX7" fmla="*/ 53034 w 120804"/>
                    <a:gd name="connsiteY7" fmla="*/ 89876 h 89875"/>
                    <a:gd name="connsiteX8" fmla="*/ 67807 w 120804"/>
                    <a:gd name="connsiteY8" fmla="*/ 89876 h 89875"/>
                    <a:gd name="connsiteX9" fmla="*/ 67807 w 120804"/>
                    <a:gd name="connsiteY9" fmla="*/ 26310 h 89875"/>
                    <a:gd name="connsiteX10" fmla="*/ 79344 w 120804"/>
                    <a:gd name="connsiteY10" fmla="*/ 16138 h 89875"/>
                    <a:gd name="connsiteX11" fmla="*/ 89894 w 120804"/>
                    <a:gd name="connsiteY11" fmla="*/ 12904 h 89875"/>
                    <a:gd name="connsiteX12" fmla="*/ 102186 w 120804"/>
                    <a:gd name="connsiteY12" fmla="*/ 18367 h 89875"/>
                    <a:gd name="connsiteX13" fmla="*/ 106158 w 120804"/>
                    <a:gd name="connsiteY13" fmla="*/ 36249 h 89875"/>
                    <a:gd name="connsiteX14" fmla="*/ 106158 w 120804"/>
                    <a:gd name="connsiteY14" fmla="*/ 89876 h 89875"/>
                    <a:gd name="connsiteX15" fmla="*/ 120805 w 120804"/>
                    <a:gd name="connsiteY15" fmla="*/ 89876 h 89875"/>
                    <a:gd name="connsiteX16" fmla="*/ 120805 w 120804"/>
                    <a:gd name="connsiteY16" fmla="*/ 34398 h 89875"/>
                    <a:gd name="connsiteX17" fmla="*/ 114353 w 120804"/>
                    <a:gd name="connsiteY17" fmla="*/ 8824 h 89875"/>
                    <a:gd name="connsiteX18" fmla="*/ 94243 w 120804"/>
                    <a:gd name="connsiteY18" fmla="*/ 18 h 89875"/>
                    <a:gd name="connsiteX19" fmla="*/ 79218 w 120804"/>
                    <a:gd name="connsiteY19" fmla="*/ 4727 h 89875"/>
                    <a:gd name="connsiteX20" fmla="*/ 65308 w 120804"/>
                    <a:gd name="connsiteY20" fmla="*/ 16767 h 89875"/>
                    <a:gd name="connsiteX21" fmla="*/ 56862 w 120804"/>
                    <a:gd name="connsiteY21" fmla="*/ 4475 h 89875"/>
                    <a:gd name="connsiteX22" fmla="*/ 41101 w 120804"/>
                    <a:gd name="connsiteY22" fmla="*/ 0 h 89875"/>
                    <a:gd name="connsiteX23" fmla="*/ 26328 w 120804"/>
                    <a:gd name="connsiteY23" fmla="*/ 4349 h 89875"/>
                    <a:gd name="connsiteX24" fmla="*/ 13784 w 120804"/>
                    <a:gd name="connsiteY24" fmla="*/ 15024 h 89875"/>
                    <a:gd name="connsiteX25" fmla="*/ 13281 w 120804"/>
                    <a:gd name="connsiteY25" fmla="*/ 15024 h 89875"/>
                    <a:gd name="connsiteX26" fmla="*/ 12041 w 120804"/>
                    <a:gd name="connsiteY26" fmla="*/ 2246 h 89875"/>
                    <a:gd name="connsiteX27" fmla="*/ 0 w 120804"/>
                    <a:gd name="connsiteY27" fmla="*/ 2246 h 89875"/>
                    <a:gd name="connsiteX28" fmla="*/ 0 w 120804"/>
                    <a:gd name="connsiteY28" fmla="*/ 89858 h 8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804" h="89875">
                      <a:moveTo>
                        <a:pt x="36" y="89858"/>
                      </a:moveTo>
                      <a:lnTo>
                        <a:pt x="14683" y="89858"/>
                      </a:lnTo>
                      <a:lnTo>
                        <a:pt x="14683" y="26310"/>
                      </a:lnTo>
                      <a:cubicBezTo>
                        <a:pt x="18654" y="21710"/>
                        <a:pt x="22626" y="18367"/>
                        <a:pt x="26220" y="16138"/>
                      </a:cubicBezTo>
                      <a:cubicBezTo>
                        <a:pt x="29941" y="14036"/>
                        <a:pt x="33427" y="12904"/>
                        <a:pt x="36770" y="12904"/>
                      </a:cubicBezTo>
                      <a:cubicBezTo>
                        <a:pt x="42359" y="12778"/>
                        <a:pt x="46456" y="14647"/>
                        <a:pt x="49062" y="18367"/>
                      </a:cubicBezTo>
                      <a:cubicBezTo>
                        <a:pt x="51794" y="22087"/>
                        <a:pt x="53160" y="28054"/>
                        <a:pt x="53034" y="36249"/>
                      </a:cubicBezTo>
                      <a:lnTo>
                        <a:pt x="53034" y="89876"/>
                      </a:lnTo>
                      <a:lnTo>
                        <a:pt x="67807" y="89876"/>
                      </a:lnTo>
                      <a:lnTo>
                        <a:pt x="67807" y="26310"/>
                      </a:lnTo>
                      <a:cubicBezTo>
                        <a:pt x="71904" y="21710"/>
                        <a:pt x="75750" y="18367"/>
                        <a:pt x="79344" y="16138"/>
                      </a:cubicBezTo>
                      <a:cubicBezTo>
                        <a:pt x="82939" y="14036"/>
                        <a:pt x="86551" y="12904"/>
                        <a:pt x="89894" y="12904"/>
                      </a:cubicBezTo>
                      <a:cubicBezTo>
                        <a:pt x="95357" y="12778"/>
                        <a:pt x="99580" y="14647"/>
                        <a:pt x="102186" y="18367"/>
                      </a:cubicBezTo>
                      <a:cubicBezTo>
                        <a:pt x="104918" y="22087"/>
                        <a:pt x="106158" y="28054"/>
                        <a:pt x="106158" y="36249"/>
                      </a:cubicBezTo>
                      <a:lnTo>
                        <a:pt x="106158" y="89876"/>
                      </a:lnTo>
                      <a:lnTo>
                        <a:pt x="120805" y="89876"/>
                      </a:lnTo>
                      <a:lnTo>
                        <a:pt x="120805" y="34398"/>
                      </a:lnTo>
                      <a:cubicBezTo>
                        <a:pt x="120805" y="23093"/>
                        <a:pt x="118702" y="14539"/>
                        <a:pt x="114353" y="8824"/>
                      </a:cubicBezTo>
                      <a:cubicBezTo>
                        <a:pt x="109878" y="2983"/>
                        <a:pt x="103175" y="18"/>
                        <a:pt x="94243" y="18"/>
                      </a:cubicBezTo>
                      <a:cubicBezTo>
                        <a:pt x="88905" y="144"/>
                        <a:pt x="83945" y="1635"/>
                        <a:pt x="79218" y="4727"/>
                      </a:cubicBezTo>
                      <a:cubicBezTo>
                        <a:pt x="74384" y="7710"/>
                        <a:pt x="69783" y="11807"/>
                        <a:pt x="65308" y="16767"/>
                      </a:cubicBezTo>
                      <a:cubicBezTo>
                        <a:pt x="63565" y="11556"/>
                        <a:pt x="60834" y="7458"/>
                        <a:pt x="56862" y="4475"/>
                      </a:cubicBezTo>
                      <a:cubicBezTo>
                        <a:pt x="53016" y="1617"/>
                        <a:pt x="47804" y="0"/>
                        <a:pt x="41101" y="0"/>
                      </a:cubicBezTo>
                      <a:cubicBezTo>
                        <a:pt x="35889" y="126"/>
                        <a:pt x="30929" y="1492"/>
                        <a:pt x="26328" y="4349"/>
                      </a:cubicBezTo>
                      <a:cubicBezTo>
                        <a:pt x="21853" y="7207"/>
                        <a:pt x="17648" y="10675"/>
                        <a:pt x="13784" y="15024"/>
                      </a:cubicBezTo>
                      <a:lnTo>
                        <a:pt x="13281" y="15024"/>
                      </a:lnTo>
                      <a:lnTo>
                        <a:pt x="12041" y="2246"/>
                      </a:lnTo>
                      <a:lnTo>
                        <a:pt x="0" y="2246"/>
                      </a:lnTo>
                      <a:lnTo>
                        <a:pt x="0" y="89858"/>
                      </a:lnTo>
                      <a:close/>
                    </a:path>
                  </a:pathLst>
                </a:custGeom>
                <a:solidFill>
                  <a:srgbClr val="999999"/>
                </a:solidFill>
                <a:ln w="6350" cap="flat">
                  <a:solidFill>
                    <a:srgbClr val="999999"/>
                  </a:solidFill>
                  <a:prstDash val="solid"/>
                  <a:miter/>
                </a:ln>
              </p:spPr>
              <p:txBody>
                <a:bodyPr rtlCol="0" anchor="ctr"/>
                <a:lstStyle/>
                <a:p>
                  <a:endParaRPr lang="zh-CN" altLang="en-US" b="1"/>
                </a:p>
              </p:txBody>
            </p:sp>
          </p:grpSp>
          <p:sp>
            <p:nvSpPr>
              <p:cNvPr id="46" name="任意多边形: 形状 45"/>
              <p:cNvSpPr/>
              <p:nvPr userDrawn="1"/>
            </p:nvSpPr>
            <p:spPr>
              <a:xfrm>
                <a:off x="1086173" y="3300162"/>
                <a:ext cx="781977" cy="781959"/>
              </a:xfrm>
              <a:custGeom>
                <a:avLst/>
                <a:gdLst>
                  <a:gd name="connsiteX0" fmla="*/ 0 w 781977"/>
                  <a:gd name="connsiteY0" fmla="*/ 390989 h 781959"/>
                  <a:gd name="connsiteX1" fmla="*/ 34757 w 781977"/>
                  <a:gd name="connsiteY1" fmla="*/ 552355 h 781959"/>
                  <a:gd name="connsiteX2" fmla="*/ 114820 w 781977"/>
                  <a:gd name="connsiteY2" fmla="*/ 552355 h 781959"/>
                  <a:gd name="connsiteX3" fmla="*/ 266877 w 781977"/>
                  <a:gd name="connsiteY3" fmla="*/ 552355 h 781959"/>
                  <a:gd name="connsiteX4" fmla="*/ 341351 w 781977"/>
                  <a:gd name="connsiteY4" fmla="*/ 465463 h 781959"/>
                  <a:gd name="connsiteX5" fmla="*/ 179985 w 781977"/>
                  <a:gd name="connsiteY5" fmla="*/ 378570 h 781959"/>
                  <a:gd name="connsiteX6" fmla="*/ 179985 w 781977"/>
                  <a:gd name="connsiteY6" fmla="*/ 204786 h 781959"/>
                  <a:gd name="connsiteX7" fmla="*/ 440644 w 781977"/>
                  <a:gd name="connsiteY7" fmla="*/ 204786 h 781959"/>
                  <a:gd name="connsiteX8" fmla="*/ 440644 w 781977"/>
                  <a:gd name="connsiteY8" fmla="*/ 242023 h 781959"/>
                  <a:gd name="connsiteX9" fmla="*/ 217222 w 781977"/>
                  <a:gd name="connsiteY9" fmla="*/ 242023 h 781959"/>
                  <a:gd name="connsiteX10" fmla="*/ 217222 w 781977"/>
                  <a:gd name="connsiteY10" fmla="*/ 341316 h 781959"/>
                  <a:gd name="connsiteX11" fmla="*/ 378588 w 781977"/>
                  <a:gd name="connsiteY11" fmla="*/ 465445 h 781959"/>
                  <a:gd name="connsiteX12" fmla="*/ 126484 w 781977"/>
                  <a:gd name="connsiteY12" fmla="*/ 597140 h 781959"/>
                  <a:gd name="connsiteX13" fmla="*/ 58461 w 781977"/>
                  <a:gd name="connsiteY13" fmla="*/ 596763 h 781959"/>
                  <a:gd name="connsiteX14" fmla="*/ 390989 w 781977"/>
                  <a:gd name="connsiteY14" fmla="*/ 781960 h 781959"/>
                  <a:gd name="connsiteX15" fmla="*/ 722150 w 781977"/>
                  <a:gd name="connsiteY15" fmla="*/ 598758 h 781959"/>
                  <a:gd name="connsiteX16" fmla="*/ 692731 w 781977"/>
                  <a:gd name="connsiteY16" fmla="*/ 599387 h 781959"/>
                  <a:gd name="connsiteX17" fmla="*/ 539937 w 781977"/>
                  <a:gd name="connsiteY17" fmla="*/ 539937 h 781959"/>
                  <a:gd name="connsiteX18" fmla="*/ 539937 w 781977"/>
                  <a:gd name="connsiteY18" fmla="*/ 229640 h 781959"/>
                  <a:gd name="connsiteX19" fmla="*/ 465463 w 781977"/>
                  <a:gd name="connsiteY19" fmla="*/ 242059 h 781959"/>
                  <a:gd name="connsiteX20" fmla="*/ 465463 w 781977"/>
                  <a:gd name="connsiteY20" fmla="*/ 204822 h 781959"/>
                  <a:gd name="connsiteX21" fmla="*/ 589592 w 781977"/>
                  <a:gd name="connsiteY21" fmla="*/ 167585 h 781959"/>
                  <a:gd name="connsiteX22" fmla="*/ 589592 w 781977"/>
                  <a:gd name="connsiteY22" fmla="*/ 530771 h 781959"/>
                  <a:gd name="connsiteX23" fmla="*/ 618634 w 781977"/>
                  <a:gd name="connsiteY23" fmla="*/ 552373 h 781959"/>
                  <a:gd name="connsiteX24" fmla="*/ 705149 w 781977"/>
                  <a:gd name="connsiteY24" fmla="*/ 552373 h 781959"/>
                  <a:gd name="connsiteX25" fmla="*/ 747220 w 781977"/>
                  <a:gd name="connsiteY25" fmla="*/ 552373 h 781959"/>
                  <a:gd name="connsiteX26" fmla="*/ 781977 w 781977"/>
                  <a:gd name="connsiteY26" fmla="*/ 391007 h 781959"/>
                  <a:gd name="connsiteX27" fmla="*/ 390989 w 781977"/>
                  <a:gd name="connsiteY27" fmla="*/ 0 h 781959"/>
                  <a:gd name="connsiteX28" fmla="*/ 0 w 781977"/>
                  <a:gd name="connsiteY28" fmla="*/ 390989 h 78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81977" h="781959">
                    <a:moveTo>
                      <a:pt x="0" y="390989"/>
                    </a:moveTo>
                    <a:cubicBezTo>
                      <a:pt x="0" y="448588"/>
                      <a:pt x="12418" y="503203"/>
                      <a:pt x="34757" y="552355"/>
                    </a:cubicBezTo>
                    <a:lnTo>
                      <a:pt x="114820" y="552355"/>
                    </a:lnTo>
                    <a:lnTo>
                      <a:pt x="266877" y="552355"/>
                    </a:lnTo>
                    <a:cubicBezTo>
                      <a:pt x="336769" y="530628"/>
                      <a:pt x="341351" y="490300"/>
                      <a:pt x="341351" y="465463"/>
                    </a:cubicBezTo>
                    <a:cubicBezTo>
                      <a:pt x="341351" y="378570"/>
                      <a:pt x="254459" y="366170"/>
                      <a:pt x="179985" y="378570"/>
                    </a:cubicBezTo>
                    <a:lnTo>
                      <a:pt x="179985" y="204786"/>
                    </a:lnTo>
                    <a:lnTo>
                      <a:pt x="440644" y="204786"/>
                    </a:lnTo>
                    <a:lnTo>
                      <a:pt x="440644" y="242023"/>
                    </a:lnTo>
                    <a:lnTo>
                      <a:pt x="217222" y="242023"/>
                    </a:lnTo>
                    <a:lnTo>
                      <a:pt x="217222" y="341316"/>
                    </a:lnTo>
                    <a:cubicBezTo>
                      <a:pt x="339860" y="342807"/>
                      <a:pt x="377097" y="383153"/>
                      <a:pt x="378588" y="465445"/>
                    </a:cubicBezTo>
                    <a:cubicBezTo>
                      <a:pt x="381320" y="608444"/>
                      <a:pt x="235589" y="599369"/>
                      <a:pt x="126484" y="597140"/>
                    </a:cubicBezTo>
                    <a:cubicBezTo>
                      <a:pt x="120032" y="597015"/>
                      <a:pt x="82795" y="596889"/>
                      <a:pt x="58461" y="596763"/>
                    </a:cubicBezTo>
                    <a:cubicBezTo>
                      <a:pt x="127472" y="707989"/>
                      <a:pt x="250613" y="781960"/>
                      <a:pt x="390989" y="781960"/>
                    </a:cubicBezTo>
                    <a:cubicBezTo>
                      <a:pt x="530502" y="781960"/>
                      <a:pt x="653014" y="708851"/>
                      <a:pt x="722150" y="598758"/>
                    </a:cubicBezTo>
                    <a:cubicBezTo>
                      <a:pt x="712463" y="599135"/>
                      <a:pt x="702669" y="599261"/>
                      <a:pt x="692731" y="599387"/>
                    </a:cubicBezTo>
                    <a:cubicBezTo>
                      <a:pt x="616765" y="599513"/>
                      <a:pt x="539937" y="588838"/>
                      <a:pt x="539937" y="539937"/>
                    </a:cubicBezTo>
                    <a:lnTo>
                      <a:pt x="539937" y="229640"/>
                    </a:lnTo>
                    <a:cubicBezTo>
                      <a:pt x="511632" y="234241"/>
                      <a:pt x="499968" y="237332"/>
                      <a:pt x="465463" y="242059"/>
                    </a:cubicBezTo>
                    <a:lnTo>
                      <a:pt x="465463" y="204822"/>
                    </a:lnTo>
                    <a:cubicBezTo>
                      <a:pt x="500345" y="192781"/>
                      <a:pt x="527518" y="183094"/>
                      <a:pt x="589592" y="167585"/>
                    </a:cubicBezTo>
                    <a:lnTo>
                      <a:pt x="589592" y="530771"/>
                    </a:lnTo>
                    <a:cubicBezTo>
                      <a:pt x="594552" y="542812"/>
                      <a:pt x="596547" y="550756"/>
                      <a:pt x="618634" y="552373"/>
                    </a:cubicBezTo>
                    <a:lnTo>
                      <a:pt x="705149" y="552373"/>
                    </a:lnTo>
                    <a:lnTo>
                      <a:pt x="747220" y="552373"/>
                    </a:lnTo>
                    <a:cubicBezTo>
                      <a:pt x="769559" y="503221"/>
                      <a:pt x="781977" y="448480"/>
                      <a:pt x="781977" y="391007"/>
                    </a:cubicBezTo>
                    <a:cubicBezTo>
                      <a:pt x="781995" y="175025"/>
                      <a:pt x="606971" y="0"/>
                      <a:pt x="390989" y="0"/>
                    </a:cubicBezTo>
                    <a:cubicBezTo>
                      <a:pt x="175007" y="0"/>
                      <a:pt x="0" y="175025"/>
                      <a:pt x="0" y="390989"/>
                    </a:cubicBezTo>
                    <a:close/>
                  </a:path>
                </a:pathLst>
              </a:custGeom>
              <a:solidFill>
                <a:srgbClr val="FF5200"/>
              </a:solidFill>
              <a:ln w="1794" cap="flat">
                <a:noFill/>
                <a:prstDash val="solid"/>
                <a:miter/>
              </a:ln>
            </p:spPr>
            <p:txBody>
              <a:bodyPr rtlCol="0" anchor="ctr"/>
              <a:lstStyle/>
              <a:p>
                <a:endParaRPr lang="zh-CN" altLang="en-US"/>
              </a:p>
            </p:txBody>
          </p:sp>
        </p:grpSp>
        <p:sp>
          <p:nvSpPr>
            <p:cNvPr id="4" name="矩形 3">
              <a:hlinkClick r:id="rId2"/>
            </p:cNvPr>
            <p:cNvSpPr/>
            <p:nvPr userDrawn="1"/>
          </p:nvSpPr>
          <p:spPr>
            <a:xfrm>
              <a:off x="870547" y="7238685"/>
              <a:ext cx="3333750" cy="1143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446A5-30D7-4A5C-968B-737AA53CB77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BF6BA-EC06-4720-88B7-C2D459C75FA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2.png"/><Relationship Id="rId29" Type="http://schemas.openxmlformats.org/officeDocument/2006/relationships/notesSlide" Target="../notesSlides/notesSlide1.xml"/><Relationship Id="rId28" Type="http://schemas.openxmlformats.org/officeDocument/2006/relationships/slideLayout" Target="../slideLayouts/slideLayout1.xml"/><Relationship Id="rId27" Type="http://schemas.openxmlformats.org/officeDocument/2006/relationships/tags" Target="../tags/tag23.xml"/><Relationship Id="rId26" Type="http://schemas.openxmlformats.org/officeDocument/2006/relationships/tags" Target="../tags/tag22.xml"/><Relationship Id="rId25" Type="http://schemas.openxmlformats.org/officeDocument/2006/relationships/tags" Target="../tags/tag21.xml"/><Relationship Id="rId24" Type="http://schemas.openxmlformats.org/officeDocument/2006/relationships/tags" Target="../tags/tag20.xml"/><Relationship Id="rId23" Type="http://schemas.openxmlformats.org/officeDocument/2006/relationships/tags" Target="../tags/tag19.xml"/><Relationship Id="rId22" Type="http://schemas.openxmlformats.org/officeDocument/2006/relationships/tags" Target="../tags/tag18.xml"/><Relationship Id="rId21" Type="http://schemas.openxmlformats.org/officeDocument/2006/relationships/tags" Target="../tags/tag17.xml"/><Relationship Id="rId20" Type="http://schemas.openxmlformats.org/officeDocument/2006/relationships/tags" Target="../tags/tag16.xml"/><Relationship Id="rId2" Type="http://schemas.openxmlformats.org/officeDocument/2006/relationships/tags" Target="../tags/tag1.xml"/><Relationship Id="rId19" Type="http://schemas.openxmlformats.org/officeDocument/2006/relationships/tags" Target="../tags/tag15.xml"/><Relationship Id="rId18" Type="http://schemas.openxmlformats.org/officeDocument/2006/relationships/tags" Target="../tags/tag14.xml"/><Relationship Id="rId17" Type="http://schemas.openxmlformats.org/officeDocument/2006/relationships/tags" Target="../tags/tag13.xml"/><Relationship Id="rId16" Type="http://schemas.openxmlformats.org/officeDocument/2006/relationships/tags" Target="../tags/tag12.xml"/><Relationship Id="rId15" Type="http://schemas.openxmlformats.org/officeDocument/2006/relationships/tags" Target="../tags/tag11.xml"/><Relationship Id="rId14" Type="http://schemas.openxmlformats.org/officeDocument/2006/relationships/tags" Target="../tags/tag10.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microsoft.com/office/2007/relationships/hdphoto" Target="../media/image4.wdp"/><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microsoft.com/office/2007/relationships/hdphoto" Target="../media/image17.wdp"/><Relationship Id="rId2" Type="http://schemas.openxmlformats.org/officeDocument/2006/relationships/image" Target="../media/image16.png"/><Relationship Id="rId16" Type="http://schemas.openxmlformats.org/officeDocument/2006/relationships/notesSlide" Target="../notesSlides/notesSlide10.xml"/><Relationship Id="rId15" Type="http://schemas.openxmlformats.org/officeDocument/2006/relationships/slideLayout" Target="../slideLayouts/slideLayout2.xml"/><Relationship Id="rId14" Type="http://schemas.openxmlformats.org/officeDocument/2006/relationships/tags" Target="../tags/tag98.xml"/><Relationship Id="rId13" Type="http://schemas.openxmlformats.org/officeDocument/2006/relationships/tags" Target="../tags/tag97.xml"/><Relationship Id="rId12" Type="http://schemas.openxmlformats.org/officeDocument/2006/relationships/tags" Target="../tags/tag96.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tags" Target="../tags/tag8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xml"/><Relationship Id="rId6" Type="http://schemas.openxmlformats.org/officeDocument/2006/relationships/tags" Target="../tags/tag99.xml"/><Relationship Id="rId5" Type="http://schemas.openxmlformats.org/officeDocument/2006/relationships/image" Target="../media/image22.png"/><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image" Target="../media/image23.png"/><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2.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microsoft.com/office/2007/relationships/hdphoto" Target="../media/image4.wdp"/><Relationship Id="rId3" Type="http://schemas.openxmlformats.org/officeDocument/2006/relationships/image" Target="../media/image3.png"/><Relationship Id="rId28" Type="http://schemas.openxmlformats.org/officeDocument/2006/relationships/notesSlide" Target="../notesSlides/notesSlide2.xml"/><Relationship Id="rId27" Type="http://schemas.openxmlformats.org/officeDocument/2006/relationships/slideLayout" Target="../slideLayouts/slideLayout1.xml"/><Relationship Id="rId26" Type="http://schemas.openxmlformats.org/officeDocument/2006/relationships/tags" Target="../tags/tag45.xml"/><Relationship Id="rId25" Type="http://schemas.openxmlformats.org/officeDocument/2006/relationships/tags" Target="../tags/tag44.xml"/><Relationship Id="rId24" Type="http://schemas.openxmlformats.org/officeDocument/2006/relationships/tags" Target="../tags/tag43.xml"/><Relationship Id="rId23" Type="http://schemas.openxmlformats.org/officeDocument/2006/relationships/tags" Target="../tags/tag42.xml"/><Relationship Id="rId22" Type="http://schemas.openxmlformats.org/officeDocument/2006/relationships/tags" Target="../tags/tag41.xml"/><Relationship Id="rId21" Type="http://schemas.openxmlformats.org/officeDocument/2006/relationships/tags" Target="../tags/tag40.xml"/><Relationship Id="rId20" Type="http://schemas.openxmlformats.org/officeDocument/2006/relationships/tags" Target="../tags/tag39.xml"/><Relationship Id="rId2" Type="http://schemas.openxmlformats.org/officeDocument/2006/relationships/image" Target="../media/image2.png"/><Relationship Id="rId19" Type="http://schemas.openxmlformats.org/officeDocument/2006/relationships/tags" Target="../tags/tag38.xml"/><Relationship Id="rId18" Type="http://schemas.openxmlformats.org/officeDocument/2006/relationships/tags" Target="../tags/tag37.xml"/><Relationship Id="rId17" Type="http://schemas.openxmlformats.org/officeDocument/2006/relationships/tags" Target="../tags/tag36.xml"/><Relationship Id="rId16" Type="http://schemas.openxmlformats.org/officeDocument/2006/relationships/tags" Target="../tags/tag35.xml"/><Relationship Id="rId15" Type="http://schemas.openxmlformats.org/officeDocument/2006/relationships/tags" Target="../tags/tag34.xml"/><Relationship Id="rId14" Type="http://schemas.openxmlformats.org/officeDocument/2006/relationships/tags" Target="../tags/tag33.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image" Target="../media/image35.png"/><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s>
</file>

<file path=ppt/slides/_rels/slide22.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4" Type="http://schemas.openxmlformats.org/officeDocument/2006/relationships/notesSlide" Target="../notesSlides/notesSlide18.xml"/><Relationship Id="rId23" Type="http://schemas.openxmlformats.org/officeDocument/2006/relationships/slideLayout" Target="../slideLayouts/slideLayout2.xml"/><Relationship Id="rId22" Type="http://schemas.openxmlformats.org/officeDocument/2006/relationships/image" Target="../media/image37.png"/><Relationship Id="rId21" Type="http://schemas.openxmlformats.org/officeDocument/2006/relationships/image" Target="../media/image36.png"/><Relationship Id="rId20" Type="http://schemas.openxmlformats.org/officeDocument/2006/relationships/tags" Target="../tags/tag140.xml"/><Relationship Id="rId2" Type="http://schemas.openxmlformats.org/officeDocument/2006/relationships/tags" Target="../tags/tag122.xml"/><Relationship Id="rId19" Type="http://schemas.openxmlformats.org/officeDocument/2006/relationships/tags" Target="../tags/tag139.xml"/><Relationship Id="rId18" Type="http://schemas.openxmlformats.org/officeDocument/2006/relationships/tags" Target="../tags/tag138.xml"/><Relationship Id="rId17" Type="http://schemas.openxmlformats.org/officeDocument/2006/relationships/tags" Target="../tags/tag137.xml"/><Relationship Id="rId16" Type="http://schemas.openxmlformats.org/officeDocument/2006/relationships/tags" Target="../tags/tag136.xml"/><Relationship Id="rId15" Type="http://schemas.openxmlformats.org/officeDocument/2006/relationships/tags" Target="../tags/tag135.xml"/><Relationship Id="rId14" Type="http://schemas.openxmlformats.org/officeDocument/2006/relationships/tags" Target="../tags/tag134.xml"/><Relationship Id="rId13" Type="http://schemas.openxmlformats.org/officeDocument/2006/relationships/tags" Target="../tags/tag133.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tags" Target="../tags/tag121.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1.xml"/><Relationship Id="rId5" Type="http://schemas.openxmlformats.org/officeDocument/2006/relationships/image" Target="../media/image38.png"/><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39.png"/><Relationship Id="rId1" Type="http://schemas.openxmlformats.org/officeDocument/2006/relationships/tags" Target="../tags/tag141.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41.png"/><Relationship Id="rId1" Type="http://schemas.openxmlformats.org/officeDocument/2006/relationships/image" Target="../media/image40.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tags" Target="../tags/tag143.xml"/><Relationship Id="rId2" Type="http://schemas.openxmlformats.org/officeDocument/2006/relationships/image" Target="../media/image42.jpeg"/><Relationship Id="rId1" Type="http://schemas.openxmlformats.org/officeDocument/2006/relationships/tags" Target="../tags/tag142.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tags" Target="../tags/tag46.xml"/><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tags" Target="../tags/tag47.xml"/><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image" Target="../media/image7.svg"/><Relationship Id="rId4" Type="http://schemas.openxmlformats.org/officeDocument/2006/relationships/image" Target="../media/image6.png"/><Relationship Id="rId3" Type="http://schemas.openxmlformats.org/officeDocument/2006/relationships/tags" Target="../tags/tag50.xml"/><Relationship Id="rId27" Type="http://schemas.openxmlformats.org/officeDocument/2006/relationships/notesSlide" Target="../notesSlides/notesSlide5.xml"/><Relationship Id="rId26" Type="http://schemas.openxmlformats.org/officeDocument/2006/relationships/slideLayout" Target="../slideLayouts/slideLayout2.xml"/><Relationship Id="rId25" Type="http://schemas.openxmlformats.org/officeDocument/2006/relationships/image" Target="../media/image12.png"/><Relationship Id="rId24" Type="http://schemas.openxmlformats.org/officeDocument/2006/relationships/tags" Target="../tags/tag65.xml"/><Relationship Id="rId23" Type="http://schemas.openxmlformats.org/officeDocument/2006/relationships/tags" Target="../tags/tag64.xml"/><Relationship Id="rId22" Type="http://schemas.openxmlformats.org/officeDocument/2006/relationships/tags" Target="../tags/tag63.xml"/><Relationship Id="rId21" Type="http://schemas.openxmlformats.org/officeDocument/2006/relationships/tags" Target="../tags/tag62.xml"/><Relationship Id="rId20" Type="http://schemas.openxmlformats.org/officeDocument/2006/relationships/tags" Target="../tags/tag61.xml"/><Relationship Id="rId2" Type="http://schemas.openxmlformats.org/officeDocument/2006/relationships/tags" Target="../tags/tag49.xml"/><Relationship Id="rId19" Type="http://schemas.openxmlformats.org/officeDocument/2006/relationships/tags" Target="../tags/tag60.xml"/><Relationship Id="rId18" Type="http://schemas.openxmlformats.org/officeDocument/2006/relationships/tags" Target="../tags/tag59.xml"/><Relationship Id="rId17" Type="http://schemas.openxmlformats.org/officeDocument/2006/relationships/tags" Target="../tags/tag58.xml"/><Relationship Id="rId16" Type="http://schemas.openxmlformats.org/officeDocument/2006/relationships/tags" Target="../tags/tag57.xml"/><Relationship Id="rId15" Type="http://schemas.openxmlformats.org/officeDocument/2006/relationships/image" Target="../media/image11.svg"/><Relationship Id="rId14" Type="http://schemas.openxmlformats.org/officeDocument/2006/relationships/image" Target="../media/image10.png"/><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image" Target="../media/image9.svg"/><Relationship Id="rId1" Type="http://schemas.openxmlformats.org/officeDocument/2006/relationships/tags" Target="../tags/tag48.xml"/></Relationships>
</file>

<file path=ppt/slides/_rels/slide6.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image" Target="../media/image14.jpeg"/><Relationship Id="rId4" Type="http://schemas.openxmlformats.org/officeDocument/2006/relationships/tags" Target="../tags/tag68.xml"/><Relationship Id="rId3" Type="http://schemas.openxmlformats.org/officeDocument/2006/relationships/image" Target="../media/image13.jpeg"/><Relationship Id="rId2" Type="http://schemas.openxmlformats.org/officeDocument/2006/relationships/tags" Target="../tags/tag67.xml"/><Relationship Id="rId11" Type="http://schemas.openxmlformats.org/officeDocument/2006/relationships/notesSlide" Target="../notesSlides/notesSlide6.xml"/><Relationship Id="rId10" Type="http://schemas.openxmlformats.org/officeDocument/2006/relationships/slideLayout" Target="../slideLayouts/slideLayout2.xml"/><Relationship Id="rId1" Type="http://schemas.openxmlformats.org/officeDocument/2006/relationships/tags" Target="../tags/tag6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8.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6" Type="http://schemas.openxmlformats.org/officeDocument/2006/relationships/notesSlide" Target="../notesSlides/notesSlide8.xml"/><Relationship Id="rId15" Type="http://schemas.openxmlformats.org/officeDocument/2006/relationships/slideLayout" Target="../slideLayouts/slideLayout2.xml"/><Relationship Id="rId14" Type="http://schemas.openxmlformats.org/officeDocument/2006/relationships/tags" Target="../tags/tag86.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tags" Target="../tags/tag73.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screen"/>
          <a:stretch>
            <a:fillRect/>
          </a:stretch>
        </p:blipFill>
        <p:spPr>
          <a:xfrm>
            <a:off x="0" y="-123190"/>
            <a:ext cx="12245340" cy="6858000"/>
          </a:xfrm>
          <a:prstGeom prst="rect">
            <a:avLst/>
          </a:prstGeom>
        </p:spPr>
      </p:pic>
      <p:sp>
        <p:nvSpPr>
          <p:cNvPr id="236" name="矩形: 圆角 235"/>
          <p:cNvSpPr/>
          <p:nvPr/>
        </p:nvSpPr>
        <p:spPr>
          <a:xfrm>
            <a:off x="6713189" y="5674441"/>
            <a:ext cx="5478811" cy="1183559"/>
          </a:xfrm>
          <a:prstGeom prst="roundRect">
            <a:avLst>
              <a:gd name="adj" fmla="val 0"/>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custDataLst>
              <p:tags r:id="rId2"/>
            </p:custDataLst>
          </p:nvPr>
        </p:nvPicPr>
        <p:blipFill>
          <a:blip r:embed="rId3" cstate="screen">
            <a:alphaModFix amt="20000"/>
          </a:blip>
          <a:stretch>
            <a:fillRect/>
          </a:stretch>
        </p:blipFill>
        <p:spPr>
          <a:xfrm>
            <a:off x="5469647" y="4829033"/>
            <a:ext cx="1525907" cy="1525907"/>
          </a:xfrm>
          <a:prstGeom prst="rect">
            <a:avLst/>
          </a:prstGeom>
        </p:spPr>
      </p:pic>
      <p:sp>
        <p:nvSpPr>
          <p:cNvPr id="22" name="文本框 21"/>
          <p:cNvSpPr txBox="1"/>
          <p:nvPr/>
        </p:nvSpPr>
        <p:spPr>
          <a:xfrm>
            <a:off x="2547620" y="2475230"/>
            <a:ext cx="6836410" cy="822960"/>
          </a:xfrm>
          <a:prstGeom prst="rect">
            <a:avLst/>
          </a:prstGeom>
          <a:noFill/>
        </p:spPr>
        <p:txBody>
          <a:bodyPr wrap="square" rtlCol="0">
            <a:noAutofit/>
          </a:bodyPr>
          <a:lstStyle/>
          <a:p>
            <a:pPr algn="dist"/>
            <a:r>
              <a:rPr lang="en-US" altLang="zh-CN" sz="3200" b="1" dirty="0">
                <a:latin typeface="+mn-ea"/>
                <a:cs typeface="+mn-ea"/>
                <a:sym typeface="+mn-lt"/>
              </a:rPr>
              <a:t>2025</a:t>
            </a:r>
            <a:r>
              <a:rPr lang="zh-CN" altLang="en-US" sz="3200" b="1" dirty="0">
                <a:latin typeface="+mn-ea"/>
                <a:cs typeface="+mn-ea"/>
                <a:sym typeface="+mn-lt"/>
              </a:rPr>
              <a:t>年</a:t>
            </a:r>
            <a:r>
              <a:rPr lang="en-US" altLang="zh-CN" sz="3200" b="1" dirty="0">
                <a:latin typeface="+mn-ea"/>
                <a:cs typeface="+mn-ea"/>
                <a:sym typeface="+mn-lt"/>
              </a:rPr>
              <a:t>1-6</a:t>
            </a:r>
            <a:r>
              <a:rPr lang="zh-CN" altLang="en-US" sz="3200" b="1" dirty="0">
                <a:latin typeface="+mn-ea"/>
                <a:cs typeface="+mn-ea"/>
                <a:sym typeface="+mn-lt"/>
              </a:rPr>
              <a:t>月份工程计划实施情况</a:t>
            </a:r>
            <a:endParaRPr lang="zh-CN" altLang="en-US" sz="3200" b="1" dirty="0">
              <a:latin typeface="+mn-ea"/>
              <a:cs typeface="+mn-ea"/>
              <a:sym typeface="+mn-lt"/>
            </a:endParaRPr>
          </a:p>
          <a:p>
            <a:pPr algn="dist"/>
            <a:r>
              <a:rPr lang="zh-CN" altLang="en-US" sz="3200" b="1" dirty="0">
                <a:latin typeface="+mn-ea"/>
                <a:cs typeface="+mn-ea"/>
                <a:sym typeface="+mn-lt"/>
              </a:rPr>
              <a:t>及工程项目申报流程解读</a:t>
            </a:r>
            <a:endParaRPr lang="zh-CN" altLang="en-US" sz="3200" b="1" dirty="0">
              <a:latin typeface="+mn-ea"/>
              <a:cs typeface="+mn-ea"/>
              <a:sym typeface="+mn-lt"/>
            </a:endParaRPr>
          </a:p>
        </p:txBody>
      </p:sp>
      <p:grpSp>
        <p:nvGrpSpPr>
          <p:cNvPr id="23" name="组合 22"/>
          <p:cNvGrpSpPr/>
          <p:nvPr>
            <p:custDataLst>
              <p:tags r:id="rId4"/>
            </p:custDataLst>
          </p:nvPr>
        </p:nvGrpSpPr>
        <p:grpSpPr>
          <a:xfrm>
            <a:off x="3611407" y="4796009"/>
            <a:ext cx="4313944" cy="313984"/>
            <a:chOff x="3945068" y="5471809"/>
            <a:chExt cx="4313944" cy="313984"/>
          </a:xfrm>
        </p:grpSpPr>
        <p:sp>
          <p:nvSpPr>
            <p:cNvPr id="24" name="文本框 23"/>
            <p:cNvSpPr txBox="1"/>
            <p:nvPr>
              <p:custDataLst>
                <p:tags r:id="rId5"/>
              </p:custDataLst>
            </p:nvPr>
          </p:nvSpPr>
          <p:spPr>
            <a:xfrm>
              <a:off x="4252844" y="5479088"/>
              <a:ext cx="2027128" cy="306705"/>
            </a:xfrm>
            <a:prstGeom prst="rect">
              <a:avLst/>
            </a:prstGeom>
            <a:noFill/>
          </p:spPr>
          <p:txBody>
            <a:bodyPr wrap="square" rtlCol="0">
              <a:spAutoFit/>
            </a:bodyPr>
            <a:lstStyle>
              <a:defPPr>
                <a:defRPr lang="zh-CN"/>
              </a:defPPr>
              <a:lvl1pPr>
                <a:defRPr sz="1000" b="1">
                  <a:solidFill>
                    <a:schemeClr val="tx1">
                      <a:lumMod val="65000"/>
                      <a:lumOff val="35000"/>
                    </a:schemeClr>
                  </a:solidFill>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defRPr>
              </a:lvl1pPr>
            </a:lstStyle>
            <a:p>
              <a:r>
                <a:rPr lang="zh-CN" altLang="en-US" sz="1400" dirty="0">
                  <a:solidFill>
                    <a:schemeClr val="tx1">
                      <a:lumMod val="75000"/>
                      <a:lumOff val="25000"/>
                    </a:schemeClr>
                  </a:solidFill>
                  <a:latin typeface="+mn-lt"/>
                  <a:ea typeface="+mn-ea"/>
                  <a:cs typeface="+mn-ea"/>
                  <a:sym typeface="+mn-lt"/>
                </a:rPr>
                <a:t>汇报单位：经管</a:t>
              </a:r>
              <a:r>
                <a:rPr lang="zh-CN" altLang="en-US" sz="1400" dirty="0">
                  <a:solidFill>
                    <a:schemeClr val="tx1">
                      <a:lumMod val="75000"/>
                      <a:lumOff val="25000"/>
                    </a:schemeClr>
                  </a:solidFill>
                  <a:latin typeface="+mn-lt"/>
                  <a:ea typeface="+mn-ea"/>
                  <a:cs typeface="+mn-ea"/>
                  <a:sym typeface="+mn-lt"/>
                </a:rPr>
                <a:t>物资部</a:t>
              </a:r>
              <a:endParaRPr lang="zh-CN" altLang="en-US" sz="1400" dirty="0">
                <a:solidFill>
                  <a:schemeClr val="tx1">
                    <a:lumMod val="75000"/>
                    <a:lumOff val="25000"/>
                  </a:schemeClr>
                </a:solidFill>
                <a:latin typeface="+mn-lt"/>
                <a:ea typeface="+mn-ea"/>
                <a:cs typeface="+mn-ea"/>
                <a:sym typeface="+mn-lt"/>
              </a:endParaRPr>
            </a:p>
          </p:txBody>
        </p:sp>
        <p:sp>
          <p:nvSpPr>
            <p:cNvPr id="25" name="iconfont-10019-4889788"/>
            <p:cNvSpPr/>
            <p:nvPr>
              <p:custDataLst>
                <p:tags r:id="rId6"/>
              </p:custDataLst>
            </p:nvPr>
          </p:nvSpPr>
          <p:spPr>
            <a:xfrm>
              <a:off x="3945068" y="5471811"/>
              <a:ext cx="307776" cy="307776"/>
            </a:xfrm>
            <a:custGeom>
              <a:avLst/>
              <a:gdLst>
                <a:gd name="T0" fmla="*/ 6383 w 12767"/>
                <a:gd name="T1" fmla="*/ 0 h 12767"/>
                <a:gd name="T2" fmla="*/ 0 w 12767"/>
                <a:gd name="T3" fmla="*/ 6383 h 12767"/>
                <a:gd name="T4" fmla="*/ 6383 w 12767"/>
                <a:gd name="T5" fmla="*/ 12767 h 12767"/>
                <a:gd name="T6" fmla="*/ 12767 w 12767"/>
                <a:gd name="T7" fmla="*/ 6383 h 12767"/>
                <a:gd name="T8" fmla="*/ 6383 w 12767"/>
                <a:gd name="T9" fmla="*/ 0 h 12767"/>
                <a:gd name="T10" fmla="*/ 6383 w 12767"/>
                <a:gd name="T11" fmla="*/ 870 h 12767"/>
                <a:gd name="T12" fmla="*/ 11897 w 12767"/>
                <a:gd name="T13" fmla="*/ 6383 h 12767"/>
                <a:gd name="T14" fmla="*/ 11032 w 12767"/>
                <a:gd name="T15" fmla="*/ 9349 h 12767"/>
                <a:gd name="T16" fmla="*/ 7524 w 12767"/>
                <a:gd name="T17" fmla="*/ 7451 h 12767"/>
                <a:gd name="T18" fmla="*/ 9004 w 12767"/>
                <a:gd name="T19" fmla="*/ 5101 h 12767"/>
                <a:gd name="T20" fmla="*/ 6393 w 12767"/>
                <a:gd name="T21" fmla="*/ 2489 h 12767"/>
                <a:gd name="T22" fmla="*/ 3781 w 12767"/>
                <a:gd name="T23" fmla="*/ 5101 h 12767"/>
                <a:gd name="T24" fmla="*/ 5261 w 12767"/>
                <a:gd name="T25" fmla="*/ 7451 h 12767"/>
                <a:gd name="T26" fmla="*/ 1743 w 12767"/>
                <a:gd name="T27" fmla="*/ 9361 h 12767"/>
                <a:gd name="T28" fmla="*/ 870 w 12767"/>
                <a:gd name="T29" fmla="*/ 6383 h 12767"/>
                <a:gd name="T30" fmla="*/ 6383 w 12767"/>
                <a:gd name="T31" fmla="*/ 870 h 12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67" h="12767">
                  <a:moveTo>
                    <a:pt x="6383" y="0"/>
                  </a:moveTo>
                  <a:cubicBezTo>
                    <a:pt x="2858" y="0"/>
                    <a:pt x="0" y="2858"/>
                    <a:pt x="0" y="6383"/>
                  </a:cubicBezTo>
                  <a:cubicBezTo>
                    <a:pt x="0" y="9909"/>
                    <a:pt x="2858" y="12767"/>
                    <a:pt x="6383" y="12767"/>
                  </a:cubicBezTo>
                  <a:cubicBezTo>
                    <a:pt x="9909" y="12767"/>
                    <a:pt x="12767" y="9909"/>
                    <a:pt x="12767" y="6383"/>
                  </a:cubicBezTo>
                  <a:cubicBezTo>
                    <a:pt x="12767" y="2858"/>
                    <a:pt x="9909" y="0"/>
                    <a:pt x="6383" y="0"/>
                  </a:cubicBezTo>
                  <a:close/>
                  <a:moveTo>
                    <a:pt x="6383" y="870"/>
                  </a:moveTo>
                  <a:cubicBezTo>
                    <a:pt x="9428" y="870"/>
                    <a:pt x="11897" y="3339"/>
                    <a:pt x="11897" y="6383"/>
                  </a:cubicBezTo>
                  <a:cubicBezTo>
                    <a:pt x="11897" y="7475"/>
                    <a:pt x="11579" y="8493"/>
                    <a:pt x="11032" y="9349"/>
                  </a:cubicBezTo>
                  <a:cubicBezTo>
                    <a:pt x="10114" y="8379"/>
                    <a:pt x="8895" y="7697"/>
                    <a:pt x="7524" y="7451"/>
                  </a:cubicBezTo>
                  <a:cubicBezTo>
                    <a:pt x="8399" y="7030"/>
                    <a:pt x="9004" y="6137"/>
                    <a:pt x="9004" y="5101"/>
                  </a:cubicBezTo>
                  <a:cubicBezTo>
                    <a:pt x="9004" y="3658"/>
                    <a:pt x="7835" y="2489"/>
                    <a:pt x="6393" y="2489"/>
                  </a:cubicBezTo>
                  <a:cubicBezTo>
                    <a:pt x="4950" y="2489"/>
                    <a:pt x="3781" y="3658"/>
                    <a:pt x="3781" y="5101"/>
                  </a:cubicBezTo>
                  <a:cubicBezTo>
                    <a:pt x="3781" y="6137"/>
                    <a:pt x="4386" y="7030"/>
                    <a:pt x="5261" y="7451"/>
                  </a:cubicBezTo>
                  <a:cubicBezTo>
                    <a:pt x="3885" y="7698"/>
                    <a:pt x="2662" y="8385"/>
                    <a:pt x="1743" y="9361"/>
                  </a:cubicBezTo>
                  <a:cubicBezTo>
                    <a:pt x="1190" y="8502"/>
                    <a:pt x="870" y="7480"/>
                    <a:pt x="870" y="6383"/>
                  </a:cubicBezTo>
                  <a:cubicBezTo>
                    <a:pt x="870" y="3339"/>
                    <a:pt x="3339" y="870"/>
                    <a:pt x="6383" y="87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sym typeface="+mn-lt"/>
              </a:endParaRPr>
            </a:p>
          </p:txBody>
        </p:sp>
        <p:sp>
          <p:nvSpPr>
            <p:cNvPr id="26" name="文本框 25"/>
            <p:cNvSpPr txBox="1"/>
            <p:nvPr>
              <p:custDataLst>
                <p:tags r:id="rId7"/>
              </p:custDataLst>
            </p:nvPr>
          </p:nvSpPr>
          <p:spPr>
            <a:xfrm>
              <a:off x="6590807" y="5471809"/>
              <a:ext cx="1668205" cy="306705"/>
            </a:xfrm>
            <a:prstGeom prst="rect">
              <a:avLst/>
            </a:prstGeom>
            <a:noFill/>
          </p:spPr>
          <p:txBody>
            <a:bodyPr wrap="square" rtlCol="0">
              <a:spAutoFit/>
            </a:bodyPr>
            <a:lstStyle>
              <a:defPPr>
                <a:defRPr lang="zh-CN"/>
              </a:defPPr>
              <a:lvl1pPr>
                <a:defRPr sz="1000" b="1">
                  <a:solidFill>
                    <a:schemeClr val="bg1"/>
                  </a:solidFill>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defRPr>
              </a:lvl1pPr>
            </a:lstStyle>
            <a:p>
              <a:r>
                <a:rPr lang="zh-CN" altLang="en-US" sz="1400" dirty="0">
                  <a:solidFill>
                    <a:schemeClr val="tx1">
                      <a:lumMod val="75000"/>
                      <a:lumOff val="25000"/>
                    </a:schemeClr>
                  </a:solidFill>
                  <a:latin typeface="+mn-lt"/>
                  <a:ea typeface="+mn-ea"/>
                  <a:cs typeface="+mn-ea"/>
                  <a:sym typeface="+mn-lt"/>
                </a:rPr>
                <a:t>时间：</a:t>
              </a:r>
              <a:r>
                <a:rPr lang="en-US" altLang="zh-CN" sz="1400" dirty="0">
                  <a:solidFill>
                    <a:schemeClr val="tx1">
                      <a:lumMod val="75000"/>
                      <a:lumOff val="25000"/>
                    </a:schemeClr>
                  </a:solidFill>
                  <a:latin typeface="+mn-lt"/>
                  <a:ea typeface="+mn-ea"/>
                  <a:cs typeface="+mn-ea"/>
                  <a:sym typeface="+mn-lt"/>
                </a:rPr>
                <a:t>2025.6.13</a:t>
              </a:r>
              <a:endParaRPr lang="zh-CN" altLang="en-US" sz="1400" dirty="0">
                <a:solidFill>
                  <a:schemeClr val="tx1">
                    <a:lumMod val="75000"/>
                    <a:lumOff val="25000"/>
                  </a:schemeClr>
                </a:solidFill>
                <a:latin typeface="+mn-lt"/>
                <a:ea typeface="+mn-ea"/>
                <a:cs typeface="+mn-ea"/>
                <a:sym typeface="+mn-lt"/>
              </a:endParaRPr>
            </a:p>
          </p:txBody>
        </p:sp>
        <p:sp>
          <p:nvSpPr>
            <p:cNvPr id="27" name="iconfont-11899-5651509"/>
            <p:cNvSpPr/>
            <p:nvPr>
              <p:custDataLst>
                <p:tags r:id="rId8"/>
              </p:custDataLst>
            </p:nvPr>
          </p:nvSpPr>
          <p:spPr>
            <a:xfrm>
              <a:off x="6279972" y="5471813"/>
              <a:ext cx="307836" cy="307774"/>
            </a:xfrm>
            <a:custGeom>
              <a:avLst/>
              <a:gdLst>
                <a:gd name="T0" fmla="*/ 5872 w 10378"/>
                <a:gd name="T1" fmla="*/ 5277 h 10377"/>
                <a:gd name="T2" fmla="*/ 5872 w 10378"/>
                <a:gd name="T3" fmla="*/ 2783 h 10377"/>
                <a:gd name="T4" fmla="*/ 5223 w 10378"/>
                <a:gd name="T5" fmla="*/ 2135 h 10377"/>
                <a:gd name="T6" fmla="*/ 4574 w 10378"/>
                <a:gd name="T7" fmla="*/ 2783 h 10377"/>
                <a:gd name="T8" fmla="*/ 4574 w 10378"/>
                <a:gd name="T9" fmla="*/ 6026 h 10377"/>
                <a:gd name="T10" fmla="*/ 7383 w 10378"/>
                <a:gd name="T11" fmla="*/ 7647 h 10377"/>
                <a:gd name="T12" fmla="*/ 8267 w 10378"/>
                <a:gd name="T13" fmla="*/ 7403 h 10377"/>
                <a:gd name="T14" fmla="*/ 8031 w 10378"/>
                <a:gd name="T15" fmla="*/ 6523 h 10377"/>
                <a:gd name="T16" fmla="*/ 5872 w 10378"/>
                <a:gd name="T17" fmla="*/ 5277 h 10377"/>
                <a:gd name="T18" fmla="*/ 5189 w 10378"/>
                <a:gd name="T19" fmla="*/ 10377 h 10377"/>
                <a:gd name="T20" fmla="*/ 0 w 10378"/>
                <a:gd name="T21" fmla="*/ 5188 h 10377"/>
                <a:gd name="T22" fmla="*/ 5189 w 10378"/>
                <a:gd name="T23" fmla="*/ 0 h 10377"/>
                <a:gd name="T24" fmla="*/ 10378 w 10378"/>
                <a:gd name="T25" fmla="*/ 5188 h 10377"/>
                <a:gd name="T26" fmla="*/ 5189 w 10378"/>
                <a:gd name="T27" fmla="*/ 10377 h 10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78" h="10377">
                  <a:moveTo>
                    <a:pt x="5872" y="5277"/>
                  </a:moveTo>
                  <a:lnTo>
                    <a:pt x="5872" y="2783"/>
                  </a:lnTo>
                  <a:cubicBezTo>
                    <a:pt x="5872" y="2425"/>
                    <a:pt x="5582" y="2135"/>
                    <a:pt x="5223" y="2135"/>
                  </a:cubicBezTo>
                  <a:cubicBezTo>
                    <a:pt x="4864" y="2135"/>
                    <a:pt x="4574" y="2425"/>
                    <a:pt x="4574" y="2783"/>
                  </a:cubicBezTo>
                  <a:lnTo>
                    <a:pt x="4574" y="6026"/>
                  </a:lnTo>
                  <a:lnTo>
                    <a:pt x="7383" y="7647"/>
                  </a:lnTo>
                  <a:cubicBezTo>
                    <a:pt x="7694" y="7825"/>
                    <a:pt x="8091" y="7716"/>
                    <a:pt x="8267" y="7403"/>
                  </a:cubicBezTo>
                  <a:cubicBezTo>
                    <a:pt x="8442" y="7095"/>
                    <a:pt x="8337" y="6703"/>
                    <a:pt x="8031" y="6523"/>
                  </a:cubicBezTo>
                  <a:lnTo>
                    <a:pt x="5872" y="5277"/>
                  </a:lnTo>
                  <a:close/>
                  <a:moveTo>
                    <a:pt x="5189" y="10377"/>
                  </a:moveTo>
                  <a:cubicBezTo>
                    <a:pt x="2324" y="10377"/>
                    <a:pt x="0" y="8054"/>
                    <a:pt x="0" y="5188"/>
                  </a:cubicBezTo>
                  <a:cubicBezTo>
                    <a:pt x="0" y="2322"/>
                    <a:pt x="2324" y="0"/>
                    <a:pt x="5189" y="0"/>
                  </a:cubicBezTo>
                  <a:cubicBezTo>
                    <a:pt x="8054" y="0"/>
                    <a:pt x="10378" y="2322"/>
                    <a:pt x="10378" y="5188"/>
                  </a:cubicBezTo>
                  <a:cubicBezTo>
                    <a:pt x="10378" y="8054"/>
                    <a:pt x="8056" y="10377"/>
                    <a:pt x="5189" y="10377"/>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sym typeface="+mn-lt"/>
              </a:endParaRPr>
            </a:p>
          </p:txBody>
        </p:sp>
      </p:grpSp>
      <p:pic>
        <p:nvPicPr>
          <p:cNvPr id="218" name="图片 217" descr="D:\51PPT模板网\51pptmoban.com\图片.jpg"/>
          <p:cNvPicPr>
            <a:picLocks noChangeAspect="1"/>
          </p:cNvPicPr>
          <p:nvPr/>
        </p:nvPicPr>
        <p:blipFill>
          <a:blip r:embed="rId9" cstate="screen">
            <a:extLst>
              <a:ext uri="{BEBA8EAE-BF5A-486C-A8C5-ECC9F3942E4B}">
                <a14:imgProps xmlns:a14="http://schemas.microsoft.com/office/drawing/2010/main">
                  <a14:imgLayer r:embed="rId10">
                    <a14:imgEffect>
                      <a14:artisticFilmGrain/>
                    </a14:imgEffect>
                    <a14:imgEffect>
                      <a14:saturation sat="400000"/>
                    </a14:imgEffect>
                  </a14:imgLayer>
                </a14:imgProps>
              </a:ext>
            </a:extLst>
          </a:blip>
          <a:srcRect/>
          <a:stretch>
            <a:fillRect/>
          </a:stretch>
        </p:blipFill>
        <p:spPr>
          <a:xfrm rot="18900000" flipV="1">
            <a:off x="8203696" y="-1954918"/>
            <a:ext cx="3722944" cy="4921208"/>
          </a:xfrm>
          <a:custGeom>
            <a:avLst/>
            <a:gdLst>
              <a:gd name="connsiteX0" fmla="*/ 116016 w 3722944"/>
              <a:gd name="connsiteY0" fmla="*/ 4921208 h 4921208"/>
              <a:gd name="connsiteX1" fmla="*/ 3722944 w 3722944"/>
              <a:gd name="connsiteY1" fmla="*/ 1314281 h 4921208"/>
              <a:gd name="connsiteX2" fmla="*/ 2408663 w 3722944"/>
              <a:gd name="connsiteY2" fmla="*/ 0 h 4921208"/>
              <a:gd name="connsiteX3" fmla="*/ 0 w 3722944"/>
              <a:gd name="connsiteY3" fmla="*/ 0 h 4921208"/>
              <a:gd name="connsiteX4" fmla="*/ 0 w 3722944"/>
              <a:gd name="connsiteY4" fmla="*/ 4921208 h 492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2944" h="4921208">
                <a:moveTo>
                  <a:pt x="116016" y="4921208"/>
                </a:moveTo>
                <a:lnTo>
                  <a:pt x="3722944" y="1314281"/>
                </a:lnTo>
                <a:lnTo>
                  <a:pt x="2408663" y="0"/>
                </a:lnTo>
                <a:lnTo>
                  <a:pt x="0" y="0"/>
                </a:lnTo>
                <a:lnTo>
                  <a:pt x="0" y="4921208"/>
                </a:lnTo>
                <a:close/>
              </a:path>
            </a:pathLst>
          </a:custGeom>
        </p:spPr>
      </p:pic>
      <p:sp>
        <p:nvSpPr>
          <p:cNvPr id="5" name="图形 4"/>
          <p:cNvSpPr/>
          <p:nvPr/>
        </p:nvSpPr>
        <p:spPr>
          <a:xfrm>
            <a:off x="3022035" y="1256361"/>
            <a:ext cx="1009014" cy="482721"/>
          </a:xfrm>
          <a:custGeom>
            <a:avLst/>
            <a:gdLst>
              <a:gd name="connsiteX0" fmla="*/ 2771489 w 3085718"/>
              <a:gd name="connsiteY0" fmla="*/ 238078 h 1476233"/>
              <a:gd name="connsiteX1" fmla="*/ 2809589 w 3085718"/>
              <a:gd name="connsiteY1" fmla="*/ 409528 h 1476233"/>
              <a:gd name="connsiteX2" fmla="*/ 3085719 w 3085718"/>
              <a:gd name="connsiteY2" fmla="*/ 733378 h 1476233"/>
              <a:gd name="connsiteX3" fmla="*/ 2828639 w 3085718"/>
              <a:gd name="connsiteY3" fmla="*/ 1114283 h 1476233"/>
              <a:gd name="connsiteX4" fmla="*/ 2628614 w 3085718"/>
              <a:gd name="connsiteY4" fmla="*/ 1161908 h 1476233"/>
              <a:gd name="connsiteX5" fmla="*/ 2409539 w 3085718"/>
              <a:gd name="connsiteY5" fmla="*/ 1323833 h 1476233"/>
              <a:gd name="connsiteX6" fmla="*/ 2076260 w 3085718"/>
              <a:gd name="connsiteY6" fmla="*/ 1457183 h 1476233"/>
              <a:gd name="connsiteX7" fmla="*/ 1914335 w 3085718"/>
              <a:gd name="connsiteY7" fmla="*/ 1476233 h 1476233"/>
              <a:gd name="connsiteX8" fmla="*/ 619125 w 3085718"/>
              <a:gd name="connsiteY8" fmla="*/ 1076183 h 1476233"/>
              <a:gd name="connsiteX9" fmla="*/ 0 w 3085718"/>
              <a:gd name="connsiteY9" fmla="*/ 1180958 h 1476233"/>
              <a:gd name="connsiteX10" fmla="*/ 704755 w 3085718"/>
              <a:gd name="connsiteY10" fmla="*/ 828628 h 1476233"/>
              <a:gd name="connsiteX11" fmla="*/ 1904810 w 3085718"/>
              <a:gd name="connsiteY11" fmla="*/ 1219058 h 1476233"/>
              <a:gd name="connsiteX12" fmla="*/ 2552414 w 3085718"/>
              <a:gd name="connsiteY12" fmla="*/ 695278 h 1476233"/>
              <a:gd name="connsiteX13" fmla="*/ 2123885 w 3085718"/>
              <a:gd name="connsiteY13" fmla="*/ 380953 h 1476233"/>
              <a:gd name="connsiteX14" fmla="*/ 1761935 w 3085718"/>
              <a:gd name="connsiteY14" fmla="*/ 666703 h 1476233"/>
              <a:gd name="connsiteX15" fmla="*/ 1971485 w 3085718"/>
              <a:gd name="connsiteY15" fmla="*/ 857203 h 1476233"/>
              <a:gd name="connsiteX16" fmla="*/ 2114360 w 3085718"/>
              <a:gd name="connsiteY16" fmla="*/ 800053 h 1476233"/>
              <a:gd name="connsiteX17" fmla="*/ 1895285 w 3085718"/>
              <a:gd name="connsiteY17" fmla="*/ 657178 h 1476233"/>
              <a:gd name="connsiteX18" fmla="*/ 2161985 w 3085718"/>
              <a:gd name="connsiteY18" fmla="*/ 485728 h 1476233"/>
              <a:gd name="connsiteX19" fmla="*/ 2390489 w 3085718"/>
              <a:gd name="connsiteY19" fmla="*/ 723853 h 1476233"/>
              <a:gd name="connsiteX20" fmla="*/ 2000060 w 3085718"/>
              <a:gd name="connsiteY20" fmla="*/ 1085708 h 1476233"/>
              <a:gd name="connsiteX21" fmla="*/ 1685735 w 3085718"/>
              <a:gd name="connsiteY21" fmla="*/ 980933 h 1476233"/>
              <a:gd name="connsiteX22" fmla="*/ 1495235 w 3085718"/>
              <a:gd name="connsiteY22" fmla="*/ 952358 h 1476233"/>
              <a:gd name="connsiteX23" fmla="*/ 1276255 w 3085718"/>
              <a:gd name="connsiteY23" fmla="*/ 666703 h 1476233"/>
              <a:gd name="connsiteX24" fmla="*/ 1295305 w 3085718"/>
              <a:gd name="connsiteY24" fmla="*/ 514303 h 1476233"/>
              <a:gd name="connsiteX25" fmla="*/ 1666685 w 3085718"/>
              <a:gd name="connsiteY25" fmla="*/ 304753 h 1476233"/>
              <a:gd name="connsiteX26" fmla="*/ 2228564 w 3085718"/>
              <a:gd name="connsiteY26" fmla="*/ 49 h 1476233"/>
              <a:gd name="connsiteX27" fmla="*/ 2771489 w 3085718"/>
              <a:gd name="connsiteY27" fmla="*/ 238078 h 147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5718" h="1476233">
                <a:moveTo>
                  <a:pt x="2771489" y="238078"/>
                </a:moveTo>
                <a:cubicBezTo>
                  <a:pt x="2800064" y="285703"/>
                  <a:pt x="2800064" y="352378"/>
                  <a:pt x="2809589" y="409528"/>
                </a:cubicBezTo>
                <a:cubicBezTo>
                  <a:pt x="3009519" y="457153"/>
                  <a:pt x="3085719" y="590503"/>
                  <a:pt x="3085719" y="733378"/>
                </a:cubicBezTo>
                <a:cubicBezTo>
                  <a:pt x="3085719" y="885778"/>
                  <a:pt x="3028569" y="1038083"/>
                  <a:pt x="2828639" y="1114283"/>
                </a:cubicBezTo>
                <a:cubicBezTo>
                  <a:pt x="2761964" y="1142858"/>
                  <a:pt x="2685764" y="1133333"/>
                  <a:pt x="2628614" y="1161908"/>
                </a:cubicBezTo>
                <a:cubicBezTo>
                  <a:pt x="2542889" y="1190483"/>
                  <a:pt x="2485739" y="1276208"/>
                  <a:pt x="2409539" y="1323833"/>
                </a:cubicBezTo>
                <a:cubicBezTo>
                  <a:pt x="2314289" y="1380983"/>
                  <a:pt x="2181035" y="1438133"/>
                  <a:pt x="2076260" y="1457183"/>
                </a:cubicBezTo>
                <a:cubicBezTo>
                  <a:pt x="2028635" y="1466708"/>
                  <a:pt x="1942910" y="1476233"/>
                  <a:pt x="1914335" y="1476233"/>
                </a:cubicBezTo>
                <a:cubicBezTo>
                  <a:pt x="1381030" y="1476233"/>
                  <a:pt x="1171480" y="1076183"/>
                  <a:pt x="619125" y="1076183"/>
                </a:cubicBezTo>
                <a:cubicBezTo>
                  <a:pt x="447675" y="1076183"/>
                  <a:pt x="142875" y="1123808"/>
                  <a:pt x="0" y="1180958"/>
                </a:cubicBezTo>
                <a:cubicBezTo>
                  <a:pt x="219075" y="904828"/>
                  <a:pt x="466725" y="828628"/>
                  <a:pt x="704755" y="828628"/>
                </a:cubicBezTo>
                <a:cubicBezTo>
                  <a:pt x="1219105" y="828628"/>
                  <a:pt x="1533335" y="1219058"/>
                  <a:pt x="1904810" y="1219058"/>
                </a:cubicBezTo>
                <a:cubicBezTo>
                  <a:pt x="2133410" y="1219058"/>
                  <a:pt x="2552414" y="1028558"/>
                  <a:pt x="2552414" y="695278"/>
                </a:cubicBezTo>
                <a:cubicBezTo>
                  <a:pt x="2552414" y="428578"/>
                  <a:pt x="2285714" y="380953"/>
                  <a:pt x="2123885" y="380953"/>
                </a:cubicBezTo>
                <a:cubicBezTo>
                  <a:pt x="1961960" y="380953"/>
                  <a:pt x="1761935" y="438103"/>
                  <a:pt x="1761935" y="666703"/>
                </a:cubicBezTo>
                <a:cubicBezTo>
                  <a:pt x="1761935" y="800053"/>
                  <a:pt x="1895285" y="857203"/>
                  <a:pt x="1971485" y="857203"/>
                </a:cubicBezTo>
                <a:cubicBezTo>
                  <a:pt x="2028635" y="857203"/>
                  <a:pt x="2038160" y="847678"/>
                  <a:pt x="2114360" y="800053"/>
                </a:cubicBezTo>
                <a:cubicBezTo>
                  <a:pt x="2028635" y="781003"/>
                  <a:pt x="1895285" y="771478"/>
                  <a:pt x="1895285" y="657178"/>
                </a:cubicBezTo>
                <a:cubicBezTo>
                  <a:pt x="1895285" y="504778"/>
                  <a:pt x="2104835" y="485728"/>
                  <a:pt x="2161985" y="485728"/>
                </a:cubicBezTo>
                <a:cubicBezTo>
                  <a:pt x="2314289" y="485728"/>
                  <a:pt x="2390489" y="628603"/>
                  <a:pt x="2390489" y="723853"/>
                </a:cubicBezTo>
                <a:cubicBezTo>
                  <a:pt x="2390489" y="942833"/>
                  <a:pt x="2133410" y="1085708"/>
                  <a:pt x="2000060" y="1085708"/>
                </a:cubicBezTo>
                <a:cubicBezTo>
                  <a:pt x="1885760" y="1085708"/>
                  <a:pt x="1790510" y="1019033"/>
                  <a:pt x="1685735" y="980933"/>
                </a:cubicBezTo>
                <a:cubicBezTo>
                  <a:pt x="1628585" y="961883"/>
                  <a:pt x="1552385" y="971408"/>
                  <a:pt x="1495235" y="952358"/>
                </a:cubicBezTo>
                <a:cubicBezTo>
                  <a:pt x="1304830" y="895303"/>
                  <a:pt x="1276255" y="800053"/>
                  <a:pt x="1276255" y="666703"/>
                </a:cubicBezTo>
                <a:cubicBezTo>
                  <a:pt x="1276255" y="638128"/>
                  <a:pt x="1285780" y="552403"/>
                  <a:pt x="1295305" y="514303"/>
                </a:cubicBezTo>
                <a:cubicBezTo>
                  <a:pt x="1342930" y="333328"/>
                  <a:pt x="1552385" y="304753"/>
                  <a:pt x="1666685" y="304753"/>
                </a:cubicBezTo>
                <a:cubicBezTo>
                  <a:pt x="1723835" y="28624"/>
                  <a:pt x="2047685" y="49"/>
                  <a:pt x="2228564" y="49"/>
                </a:cubicBezTo>
                <a:cubicBezTo>
                  <a:pt x="2400014" y="49"/>
                  <a:pt x="2638139" y="-9476"/>
                  <a:pt x="2771489" y="238078"/>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6" name="图形 4"/>
          <p:cNvSpPr/>
          <p:nvPr/>
        </p:nvSpPr>
        <p:spPr>
          <a:xfrm>
            <a:off x="6659505" y="1956231"/>
            <a:ext cx="580993" cy="277952"/>
          </a:xfrm>
          <a:custGeom>
            <a:avLst/>
            <a:gdLst>
              <a:gd name="connsiteX0" fmla="*/ 2771489 w 3085718"/>
              <a:gd name="connsiteY0" fmla="*/ 238078 h 1476233"/>
              <a:gd name="connsiteX1" fmla="*/ 2809589 w 3085718"/>
              <a:gd name="connsiteY1" fmla="*/ 409528 h 1476233"/>
              <a:gd name="connsiteX2" fmla="*/ 3085719 w 3085718"/>
              <a:gd name="connsiteY2" fmla="*/ 733378 h 1476233"/>
              <a:gd name="connsiteX3" fmla="*/ 2828639 w 3085718"/>
              <a:gd name="connsiteY3" fmla="*/ 1114283 h 1476233"/>
              <a:gd name="connsiteX4" fmla="*/ 2628614 w 3085718"/>
              <a:gd name="connsiteY4" fmla="*/ 1161908 h 1476233"/>
              <a:gd name="connsiteX5" fmla="*/ 2409539 w 3085718"/>
              <a:gd name="connsiteY5" fmla="*/ 1323833 h 1476233"/>
              <a:gd name="connsiteX6" fmla="*/ 2076260 w 3085718"/>
              <a:gd name="connsiteY6" fmla="*/ 1457183 h 1476233"/>
              <a:gd name="connsiteX7" fmla="*/ 1914335 w 3085718"/>
              <a:gd name="connsiteY7" fmla="*/ 1476233 h 1476233"/>
              <a:gd name="connsiteX8" fmla="*/ 619125 w 3085718"/>
              <a:gd name="connsiteY8" fmla="*/ 1076183 h 1476233"/>
              <a:gd name="connsiteX9" fmla="*/ 0 w 3085718"/>
              <a:gd name="connsiteY9" fmla="*/ 1180958 h 1476233"/>
              <a:gd name="connsiteX10" fmla="*/ 704755 w 3085718"/>
              <a:gd name="connsiteY10" fmla="*/ 828628 h 1476233"/>
              <a:gd name="connsiteX11" fmla="*/ 1904810 w 3085718"/>
              <a:gd name="connsiteY11" fmla="*/ 1219058 h 1476233"/>
              <a:gd name="connsiteX12" fmla="*/ 2552414 w 3085718"/>
              <a:gd name="connsiteY12" fmla="*/ 695278 h 1476233"/>
              <a:gd name="connsiteX13" fmla="*/ 2123885 w 3085718"/>
              <a:gd name="connsiteY13" fmla="*/ 380953 h 1476233"/>
              <a:gd name="connsiteX14" fmla="*/ 1761935 w 3085718"/>
              <a:gd name="connsiteY14" fmla="*/ 666703 h 1476233"/>
              <a:gd name="connsiteX15" fmla="*/ 1971485 w 3085718"/>
              <a:gd name="connsiteY15" fmla="*/ 857203 h 1476233"/>
              <a:gd name="connsiteX16" fmla="*/ 2114360 w 3085718"/>
              <a:gd name="connsiteY16" fmla="*/ 800053 h 1476233"/>
              <a:gd name="connsiteX17" fmla="*/ 1895285 w 3085718"/>
              <a:gd name="connsiteY17" fmla="*/ 657178 h 1476233"/>
              <a:gd name="connsiteX18" fmla="*/ 2161985 w 3085718"/>
              <a:gd name="connsiteY18" fmla="*/ 485728 h 1476233"/>
              <a:gd name="connsiteX19" fmla="*/ 2390489 w 3085718"/>
              <a:gd name="connsiteY19" fmla="*/ 723853 h 1476233"/>
              <a:gd name="connsiteX20" fmla="*/ 2000060 w 3085718"/>
              <a:gd name="connsiteY20" fmla="*/ 1085708 h 1476233"/>
              <a:gd name="connsiteX21" fmla="*/ 1685735 w 3085718"/>
              <a:gd name="connsiteY21" fmla="*/ 980933 h 1476233"/>
              <a:gd name="connsiteX22" fmla="*/ 1495235 w 3085718"/>
              <a:gd name="connsiteY22" fmla="*/ 952358 h 1476233"/>
              <a:gd name="connsiteX23" fmla="*/ 1276255 w 3085718"/>
              <a:gd name="connsiteY23" fmla="*/ 666703 h 1476233"/>
              <a:gd name="connsiteX24" fmla="*/ 1295305 w 3085718"/>
              <a:gd name="connsiteY24" fmla="*/ 514303 h 1476233"/>
              <a:gd name="connsiteX25" fmla="*/ 1666685 w 3085718"/>
              <a:gd name="connsiteY25" fmla="*/ 304753 h 1476233"/>
              <a:gd name="connsiteX26" fmla="*/ 2228564 w 3085718"/>
              <a:gd name="connsiteY26" fmla="*/ 49 h 1476233"/>
              <a:gd name="connsiteX27" fmla="*/ 2771489 w 3085718"/>
              <a:gd name="connsiteY27" fmla="*/ 238078 h 147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5718" h="1476233">
                <a:moveTo>
                  <a:pt x="2771489" y="238078"/>
                </a:moveTo>
                <a:cubicBezTo>
                  <a:pt x="2800064" y="285703"/>
                  <a:pt x="2800064" y="352378"/>
                  <a:pt x="2809589" y="409528"/>
                </a:cubicBezTo>
                <a:cubicBezTo>
                  <a:pt x="3009519" y="457153"/>
                  <a:pt x="3085719" y="590503"/>
                  <a:pt x="3085719" y="733378"/>
                </a:cubicBezTo>
                <a:cubicBezTo>
                  <a:pt x="3085719" y="885778"/>
                  <a:pt x="3028569" y="1038083"/>
                  <a:pt x="2828639" y="1114283"/>
                </a:cubicBezTo>
                <a:cubicBezTo>
                  <a:pt x="2761964" y="1142858"/>
                  <a:pt x="2685764" y="1133333"/>
                  <a:pt x="2628614" y="1161908"/>
                </a:cubicBezTo>
                <a:cubicBezTo>
                  <a:pt x="2542889" y="1190483"/>
                  <a:pt x="2485739" y="1276208"/>
                  <a:pt x="2409539" y="1323833"/>
                </a:cubicBezTo>
                <a:cubicBezTo>
                  <a:pt x="2314289" y="1380983"/>
                  <a:pt x="2181035" y="1438133"/>
                  <a:pt x="2076260" y="1457183"/>
                </a:cubicBezTo>
                <a:cubicBezTo>
                  <a:pt x="2028635" y="1466708"/>
                  <a:pt x="1942910" y="1476233"/>
                  <a:pt x="1914335" y="1476233"/>
                </a:cubicBezTo>
                <a:cubicBezTo>
                  <a:pt x="1381030" y="1476233"/>
                  <a:pt x="1171480" y="1076183"/>
                  <a:pt x="619125" y="1076183"/>
                </a:cubicBezTo>
                <a:cubicBezTo>
                  <a:pt x="447675" y="1076183"/>
                  <a:pt x="142875" y="1123808"/>
                  <a:pt x="0" y="1180958"/>
                </a:cubicBezTo>
                <a:cubicBezTo>
                  <a:pt x="219075" y="904828"/>
                  <a:pt x="466725" y="828628"/>
                  <a:pt x="704755" y="828628"/>
                </a:cubicBezTo>
                <a:cubicBezTo>
                  <a:pt x="1219105" y="828628"/>
                  <a:pt x="1533335" y="1219058"/>
                  <a:pt x="1904810" y="1219058"/>
                </a:cubicBezTo>
                <a:cubicBezTo>
                  <a:pt x="2133410" y="1219058"/>
                  <a:pt x="2552414" y="1028558"/>
                  <a:pt x="2552414" y="695278"/>
                </a:cubicBezTo>
                <a:cubicBezTo>
                  <a:pt x="2552414" y="428578"/>
                  <a:pt x="2285714" y="380953"/>
                  <a:pt x="2123885" y="380953"/>
                </a:cubicBezTo>
                <a:cubicBezTo>
                  <a:pt x="1961960" y="380953"/>
                  <a:pt x="1761935" y="438103"/>
                  <a:pt x="1761935" y="666703"/>
                </a:cubicBezTo>
                <a:cubicBezTo>
                  <a:pt x="1761935" y="800053"/>
                  <a:pt x="1895285" y="857203"/>
                  <a:pt x="1971485" y="857203"/>
                </a:cubicBezTo>
                <a:cubicBezTo>
                  <a:pt x="2028635" y="857203"/>
                  <a:pt x="2038160" y="847678"/>
                  <a:pt x="2114360" y="800053"/>
                </a:cubicBezTo>
                <a:cubicBezTo>
                  <a:pt x="2028635" y="781003"/>
                  <a:pt x="1895285" y="771478"/>
                  <a:pt x="1895285" y="657178"/>
                </a:cubicBezTo>
                <a:cubicBezTo>
                  <a:pt x="1895285" y="504778"/>
                  <a:pt x="2104835" y="485728"/>
                  <a:pt x="2161985" y="485728"/>
                </a:cubicBezTo>
                <a:cubicBezTo>
                  <a:pt x="2314289" y="485728"/>
                  <a:pt x="2390489" y="628603"/>
                  <a:pt x="2390489" y="723853"/>
                </a:cubicBezTo>
                <a:cubicBezTo>
                  <a:pt x="2390489" y="942833"/>
                  <a:pt x="2133410" y="1085708"/>
                  <a:pt x="2000060" y="1085708"/>
                </a:cubicBezTo>
                <a:cubicBezTo>
                  <a:pt x="1885760" y="1085708"/>
                  <a:pt x="1790510" y="1019033"/>
                  <a:pt x="1685735" y="980933"/>
                </a:cubicBezTo>
                <a:cubicBezTo>
                  <a:pt x="1628585" y="961883"/>
                  <a:pt x="1552385" y="971408"/>
                  <a:pt x="1495235" y="952358"/>
                </a:cubicBezTo>
                <a:cubicBezTo>
                  <a:pt x="1304830" y="895303"/>
                  <a:pt x="1276255" y="800053"/>
                  <a:pt x="1276255" y="666703"/>
                </a:cubicBezTo>
                <a:cubicBezTo>
                  <a:pt x="1276255" y="638128"/>
                  <a:pt x="1285780" y="552403"/>
                  <a:pt x="1295305" y="514303"/>
                </a:cubicBezTo>
                <a:cubicBezTo>
                  <a:pt x="1342930" y="333328"/>
                  <a:pt x="1552385" y="304753"/>
                  <a:pt x="1666685" y="304753"/>
                </a:cubicBezTo>
                <a:cubicBezTo>
                  <a:pt x="1723835" y="28624"/>
                  <a:pt x="2047685" y="49"/>
                  <a:pt x="2228564" y="49"/>
                </a:cubicBezTo>
                <a:cubicBezTo>
                  <a:pt x="2400014" y="49"/>
                  <a:pt x="2638139" y="-9476"/>
                  <a:pt x="2771489" y="238078"/>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4" name="文本框 3"/>
          <p:cNvSpPr txBox="1"/>
          <p:nvPr/>
        </p:nvSpPr>
        <p:spPr>
          <a:xfrm>
            <a:off x="4270375" y="878840"/>
            <a:ext cx="3223895" cy="713740"/>
          </a:xfrm>
          <a:prstGeom prst="rect">
            <a:avLst/>
          </a:prstGeom>
          <a:noFill/>
        </p:spPr>
        <p:txBody>
          <a:bodyPr wrap="square" rtlCol="0">
            <a:noAutofit/>
          </a:bodyPr>
          <a:lstStyle/>
          <a:p>
            <a:pPr algn="dist"/>
            <a:r>
              <a:rPr lang="zh-CN" altLang="en-US" sz="3600" b="1" dirty="0">
                <a:solidFill>
                  <a:schemeClr val="tx1">
                    <a:lumMod val="75000"/>
                    <a:lumOff val="25000"/>
                  </a:schemeClr>
                </a:solidFill>
                <a:latin typeface="鸿雷板书简体" panose="00000500000000000000" pitchFamily="2" charset="-122"/>
                <a:ea typeface="鸿雷板书简体" panose="00000500000000000000" pitchFamily="2" charset="-122"/>
                <a:cs typeface="+mn-ea"/>
                <a:sym typeface="+mn-lt"/>
              </a:rPr>
              <a:t>西北能化公司</a:t>
            </a:r>
            <a:endParaRPr lang="zh-CN" altLang="en-US" sz="3600" b="1" dirty="0">
              <a:solidFill>
                <a:schemeClr val="tx1">
                  <a:lumMod val="75000"/>
                  <a:lumOff val="25000"/>
                </a:schemeClr>
              </a:solidFill>
              <a:latin typeface="鸿雷板书简体" panose="00000500000000000000" pitchFamily="2" charset="-122"/>
              <a:ea typeface="鸿雷板书简体" panose="00000500000000000000" pitchFamily="2" charset="-122"/>
              <a:cs typeface="+mn-ea"/>
              <a:sym typeface="+mn-lt"/>
            </a:endParaRPr>
          </a:p>
        </p:txBody>
      </p:sp>
      <p:grpSp>
        <p:nvGrpSpPr>
          <p:cNvPr id="235" name="组合 234" descr="D:\51PPT模板网\51pptmoban.com\图片.jpg"/>
          <p:cNvGrpSpPr/>
          <p:nvPr>
            <p:custDataLst>
              <p:tags r:id="rId11"/>
            </p:custDataLst>
          </p:nvPr>
        </p:nvGrpSpPr>
        <p:grpSpPr>
          <a:xfrm>
            <a:off x="-526521" y="6322885"/>
            <a:ext cx="13273177" cy="538054"/>
            <a:chOff x="0" y="7192796"/>
            <a:chExt cx="13273177" cy="538054"/>
          </a:xfrm>
        </p:grpSpPr>
        <p:grpSp>
          <p:nvGrpSpPr>
            <p:cNvPr id="31" name="组合 30"/>
            <p:cNvGrpSpPr/>
            <p:nvPr/>
          </p:nvGrpSpPr>
          <p:grpSpPr>
            <a:xfrm>
              <a:off x="0" y="7192796"/>
              <a:ext cx="9144000" cy="538054"/>
              <a:chOff x="227659" y="6136523"/>
              <a:chExt cx="12261209" cy="721477"/>
            </a:xfrm>
          </p:grpSpPr>
          <p:sp>
            <p:nvSpPr>
              <p:cNvPr id="32" name="任意多边形 122"/>
              <p:cNvSpPr/>
              <p:nvPr/>
            </p:nvSpPr>
            <p:spPr>
              <a:xfrm>
                <a:off x="227659"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任意多边形 123"/>
              <p:cNvSpPr/>
              <p:nvPr/>
            </p:nvSpPr>
            <p:spPr>
              <a:xfrm>
                <a:off x="1257947"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任意多边形 127"/>
              <p:cNvSpPr/>
              <p:nvPr/>
            </p:nvSpPr>
            <p:spPr>
              <a:xfrm>
                <a:off x="870598"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任意多边形 128"/>
              <p:cNvSpPr/>
              <p:nvPr/>
            </p:nvSpPr>
            <p:spPr>
              <a:xfrm>
                <a:off x="2288235"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任意多边形 129"/>
              <p:cNvSpPr/>
              <p:nvPr/>
            </p:nvSpPr>
            <p:spPr>
              <a:xfrm>
                <a:off x="3318523"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任意多边形 130"/>
              <p:cNvSpPr/>
              <p:nvPr/>
            </p:nvSpPr>
            <p:spPr>
              <a:xfrm>
                <a:off x="2931174"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任意多边形 131"/>
              <p:cNvSpPr/>
              <p:nvPr/>
            </p:nvSpPr>
            <p:spPr>
              <a:xfrm>
                <a:off x="1900886"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任意多边形 135"/>
              <p:cNvSpPr/>
              <p:nvPr/>
            </p:nvSpPr>
            <p:spPr>
              <a:xfrm>
                <a:off x="1508874"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任意多边形 136"/>
              <p:cNvSpPr/>
              <p:nvPr/>
            </p:nvSpPr>
            <p:spPr>
              <a:xfrm>
                <a:off x="2539070"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任意多边形 137"/>
              <p:cNvSpPr/>
              <p:nvPr/>
            </p:nvSpPr>
            <p:spPr>
              <a:xfrm>
                <a:off x="4348811"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任意多边形 138"/>
              <p:cNvSpPr/>
              <p:nvPr/>
            </p:nvSpPr>
            <p:spPr>
              <a:xfrm>
                <a:off x="5379099"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任意多边形 139"/>
              <p:cNvSpPr/>
              <p:nvPr/>
            </p:nvSpPr>
            <p:spPr>
              <a:xfrm>
                <a:off x="6409387"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任意多边形 140"/>
              <p:cNvSpPr/>
              <p:nvPr/>
            </p:nvSpPr>
            <p:spPr>
              <a:xfrm>
                <a:off x="7439675"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任意多边形 141"/>
              <p:cNvSpPr/>
              <p:nvPr/>
            </p:nvSpPr>
            <p:spPr>
              <a:xfrm>
                <a:off x="8469963"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任意多边形 142"/>
              <p:cNvSpPr/>
              <p:nvPr/>
            </p:nvSpPr>
            <p:spPr>
              <a:xfrm>
                <a:off x="9500251"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任意多边形 143"/>
              <p:cNvSpPr/>
              <p:nvPr/>
            </p:nvSpPr>
            <p:spPr>
              <a:xfrm>
                <a:off x="10530539"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任意多边形 144"/>
              <p:cNvSpPr/>
              <p:nvPr/>
            </p:nvSpPr>
            <p:spPr>
              <a:xfrm>
                <a:off x="11560827"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任意多边形 145"/>
              <p:cNvSpPr/>
              <p:nvPr>
                <p:custDataLst>
                  <p:tags r:id="rId12"/>
                </p:custDataLst>
              </p:nvPr>
            </p:nvSpPr>
            <p:spPr>
              <a:xfrm>
                <a:off x="3961462"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任意多边形 146"/>
              <p:cNvSpPr/>
              <p:nvPr>
                <p:custDataLst>
                  <p:tags r:id="rId13"/>
                </p:custDataLst>
              </p:nvPr>
            </p:nvSpPr>
            <p:spPr>
              <a:xfrm>
                <a:off x="4991750"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任意多边形 147"/>
              <p:cNvSpPr/>
              <p:nvPr>
                <p:custDataLst>
                  <p:tags r:id="rId14"/>
                </p:custDataLst>
              </p:nvPr>
            </p:nvSpPr>
            <p:spPr>
              <a:xfrm>
                <a:off x="6022038"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5" name="任意多边形 148"/>
              <p:cNvSpPr/>
              <p:nvPr>
                <p:custDataLst>
                  <p:tags r:id="rId15"/>
                </p:custDataLst>
              </p:nvPr>
            </p:nvSpPr>
            <p:spPr>
              <a:xfrm>
                <a:off x="7052326"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任意多边形 149"/>
              <p:cNvSpPr/>
              <p:nvPr>
                <p:custDataLst>
                  <p:tags r:id="rId16"/>
                </p:custDataLst>
              </p:nvPr>
            </p:nvSpPr>
            <p:spPr>
              <a:xfrm>
                <a:off x="8082614"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任意多边形 150"/>
              <p:cNvSpPr/>
              <p:nvPr>
                <p:custDataLst>
                  <p:tags r:id="rId17"/>
                </p:custDataLst>
              </p:nvPr>
            </p:nvSpPr>
            <p:spPr>
              <a:xfrm>
                <a:off x="9112902"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8" name="任意多边形 151"/>
              <p:cNvSpPr/>
              <p:nvPr>
                <p:custDataLst>
                  <p:tags r:id="rId18"/>
                </p:custDataLst>
              </p:nvPr>
            </p:nvSpPr>
            <p:spPr>
              <a:xfrm>
                <a:off x="10143190"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任意多边形 152"/>
              <p:cNvSpPr/>
              <p:nvPr>
                <p:custDataLst>
                  <p:tags r:id="rId19"/>
                </p:custDataLst>
              </p:nvPr>
            </p:nvSpPr>
            <p:spPr>
              <a:xfrm>
                <a:off x="11173478"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任意多边形 153"/>
              <p:cNvSpPr/>
              <p:nvPr>
                <p:custDataLst>
                  <p:tags r:id="rId20"/>
                </p:custDataLst>
              </p:nvPr>
            </p:nvSpPr>
            <p:spPr>
              <a:xfrm>
                <a:off x="3569266"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任意多边形 154"/>
              <p:cNvSpPr/>
              <p:nvPr>
                <p:custDataLst>
                  <p:tags r:id="rId21"/>
                </p:custDataLst>
              </p:nvPr>
            </p:nvSpPr>
            <p:spPr>
              <a:xfrm>
                <a:off x="4599462"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任意多边形 155"/>
              <p:cNvSpPr/>
              <p:nvPr>
                <p:custDataLst>
                  <p:tags r:id="rId22"/>
                </p:custDataLst>
              </p:nvPr>
            </p:nvSpPr>
            <p:spPr>
              <a:xfrm>
                <a:off x="5629658"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任意多边形 156"/>
              <p:cNvSpPr/>
              <p:nvPr>
                <p:custDataLst>
                  <p:tags r:id="rId23"/>
                </p:custDataLst>
              </p:nvPr>
            </p:nvSpPr>
            <p:spPr>
              <a:xfrm>
                <a:off x="6659854"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2" name="任意多边形 157"/>
              <p:cNvSpPr/>
              <p:nvPr>
                <p:custDataLst>
                  <p:tags r:id="rId24"/>
                </p:custDataLst>
              </p:nvPr>
            </p:nvSpPr>
            <p:spPr>
              <a:xfrm>
                <a:off x="7690050"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3" name="任意多边形 158"/>
              <p:cNvSpPr/>
              <p:nvPr>
                <p:custDataLst>
                  <p:tags r:id="rId25"/>
                </p:custDataLst>
              </p:nvPr>
            </p:nvSpPr>
            <p:spPr>
              <a:xfrm>
                <a:off x="8720246"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4" name="任意多边形 159"/>
              <p:cNvSpPr/>
              <p:nvPr>
                <p:custDataLst>
                  <p:tags r:id="rId26"/>
                </p:custDataLst>
              </p:nvPr>
            </p:nvSpPr>
            <p:spPr>
              <a:xfrm>
                <a:off x="9750442"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5" name="任意多边形 160"/>
              <p:cNvSpPr/>
              <p:nvPr>
                <p:custDataLst>
                  <p:tags r:id="rId27"/>
                </p:custDataLst>
              </p:nvPr>
            </p:nvSpPr>
            <p:spPr>
              <a:xfrm>
                <a:off x="10780642"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6" name="任意多边形 161"/>
              <p:cNvSpPr/>
              <p:nvPr/>
            </p:nvSpPr>
            <p:spPr>
              <a:xfrm>
                <a:off x="478678"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7" name="任意多边形 162"/>
              <p:cNvSpPr/>
              <p:nvPr/>
            </p:nvSpPr>
            <p:spPr>
              <a:xfrm>
                <a:off x="11810930"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00" name="任意多边形 123"/>
            <p:cNvSpPr/>
            <p:nvPr/>
          </p:nvSpPr>
          <p:spPr>
            <a:xfrm>
              <a:off x="9218786"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1" name="任意多边形 127"/>
            <p:cNvSpPr/>
            <p:nvPr/>
          </p:nvSpPr>
          <p:spPr>
            <a:xfrm>
              <a:off x="8929914"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2" name="任意多边形 128"/>
            <p:cNvSpPr/>
            <p:nvPr/>
          </p:nvSpPr>
          <p:spPr>
            <a:xfrm>
              <a:off x="9987141"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3" name="任意多边形 129"/>
            <p:cNvSpPr/>
            <p:nvPr/>
          </p:nvSpPr>
          <p:spPr>
            <a:xfrm>
              <a:off x="10755495"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4" name="任意多边形 130"/>
            <p:cNvSpPr/>
            <p:nvPr/>
          </p:nvSpPr>
          <p:spPr>
            <a:xfrm>
              <a:off x="10466623"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5" name="任意多边形 131"/>
            <p:cNvSpPr/>
            <p:nvPr/>
          </p:nvSpPr>
          <p:spPr>
            <a:xfrm>
              <a:off x="9698269"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6" name="任意多边形 135"/>
            <p:cNvSpPr/>
            <p:nvPr/>
          </p:nvSpPr>
          <p:spPr>
            <a:xfrm>
              <a:off x="9405919"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7" name="任意多边形 136"/>
            <p:cNvSpPr/>
            <p:nvPr/>
          </p:nvSpPr>
          <p:spPr>
            <a:xfrm>
              <a:off x="10174205"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8" name="任意多边形 137"/>
            <p:cNvSpPr/>
            <p:nvPr/>
          </p:nvSpPr>
          <p:spPr>
            <a:xfrm>
              <a:off x="11523849"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9" name="任意多边形 138"/>
            <p:cNvSpPr/>
            <p:nvPr/>
          </p:nvSpPr>
          <p:spPr>
            <a:xfrm>
              <a:off x="12292204"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6" name="任意多边形 145"/>
            <p:cNvSpPr/>
            <p:nvPr/>
          </p:nvSpPr>
          <p:spPr>
            <a:xfrm>
              <a:off x="11234978"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7" name="任意多边形 146"/>
            <p:cNvSpPr/>
            <p:nvPr/>
          </p:nvSpPr>
          <p:spPr>
            <a:xfrm>
              <a:off x="12003332"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9" name="任意多边形 147"/>
            <p:cNvSpPr/>
            <p:nvPr/>
          </p:nvSpPr>
          <p:spPr>
            <a:xfrm>
              <a:off x="12771686"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5" name="任意多边形 153"/>
            <p:cNvSpPr/>
            <p:nvPr/>
          </p:nvSpPr>
          <p:spPr>
            <a:xfrm>
              <a:off x="10942491"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6" name="任意多边形 154"/>
            <p:cNvSpPr/>
            <p:nvPr/>
          </p:nvSpPr>
          <p:spPr>
            <a:xfrm>
              <a:off x="11710777"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7" name="任意多边形 155"/>
            <p:cNvSpPr/>
            <p:nvPr/>
          </p:nvSpPr>
          <p:spPr>
            <a:xfrm>
              <a:off x="12479062"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17814" y="-4008"/>
            <a:ext cx="4347161" cy="759251"/>
            <a:chOff x="1453454" y="2144092"/>
            <a:chExt cx="4347161" cy="759251"/>
          </a:xfrm>
        </p:grpSpPr>
        <p:grpSp>
          <p:nvGrpSpPr>
            <p:cNvPr id="3" name="组合 2"/>
            <p:cNvGrpSpPr/>
            <p:nvPr/>
          </p:nvGrpSpPr>
          <p:grpSpPr>
            <a:xfrm>
              <a:off x="1453454" y="2144092"/>
              <a:ext cx="4347161" cy="759251"/>
              <a:chOff x="1453454" y="2144092"/>
              <a:chExt cx="4347161" cy="759251"/>
            </a:xfrm>
          </p:grpSpPr>
          <p:sp>
            <p:nvSpPr>
              <p:cNvPr id="9" name="任意多边形: 形状 8"/>
              <p:cNvSpPr/>
              <p:nvPr/>
            </p:nvSpPr>
            <p:spPr>
              <a:xfrm>
                <a:off x="1453454" y="2734680"/>
                <a:ext cx="4347161" cy="168663"/>
              </a:xfrm>
              <a:custGeom>
                <a:avLst/>
                <a:gdLst>
                  <a:gd name="connsiteX0" fmla="*/ 169 w 10059492"/>
                  <a:gd name="connsiteY0" fmla="*/ 156 h 390292"/>
                  <a:gd name="connsiteX1" fmla="*/ 351363 w 10059492"/>
                  <a:gd name="connsiteY1" fmla="*/ 230 h 390292"/>
                  <a:gd name="connsiteX2" fmla="*/ 351655 w 10059492"/>
                  <a:gd name="connsiteY2" fmla="*/ 249253 h 390292"/>
                  <a:gd name="connsiteX3" fmla="*/ 167359 w 10059492"/>
                  <a:gd name="connsiteY3" fmla="*/ 249837 h 390292"/>
                  <a:gd name="connsiteX4" fmla="*/ 167286 w 10059492"/>
                  <a:gd name="connsiteY4" fmla="*/ 171095 h 390292"/>
                  <a:gd name="connsiteX5" fmla="*/ 273141 w 10059492"/>
                  <a:gd name="connsiteY5" fmla="*/ 171095 h 390292"/>
                  <a:gd name="connsiteX6" fmla="*/ 273360 w 10059492"/>
                  <a:gd name="connsiteY6" fmla="*/ 78607 h 390292"/>
                  <a:gd name="connsiteX7" fmla="*/ 78537 w 10059492"/>
                  <a:gd name="connsiteY7" fmla="*/ 78314 h 390292"/>
                  <a:gd name="connsiteX8" fmla="*/ 78610 w 10059492"/>
                  <a:gd name="connsiteY8" fmla="*/ 312861 h 390292"/>
                  <a:gd name="connsiteX9" fmla="*/ 9980905 w 10059492"/>
                  <a:gd name="connsiteY9" fmla="*/ 312934 h 390292"/>
                  <a:gd name="connsiteX10" fmla="*/ 9981198 w 10059492"/>
                  <a:gd name="connsiteY10" fmla="*/ 78314 h 390292"/>
                  <a:gd name="connsiteX11" fmla="*/ 9786594 w 10059492"/>
                  <a:gd name="connsiteY11" fmla="*/ 78314 h 390292"/>
                  <a:gd name="connsiteX12" fmla="*/ 9786594 w 10059492"/>
                  <a:gd name="connsiteY12" fmla="*/ 171095 h 390292"/>
                  <a:gd name="connsiteX13" fmla="*/ 9892375 w 10059492"/>
                  <a:gd name="connsiteY13" fmla="*/ 171168 h 390292"/>
                  <a:gd name="connsiteX14" fmla="*/ 9892375 w 10059492"/>
                  <a:gd name="connsiteY14" fmla="*/ 249764 h 390292"/>
                  <a:gd name="connsiteX15" fmla="*/ 9708006 w 10059492"/>
                  <a:gd name="connsiteY15" fmla="*/ 249618 h 390292"/>
                  <a:gd name="connsiteX16" fmla="*/ 9708006 w 10059492"/>
                  <a:gd name="connsiteY16" fmla="*/ 156 h 390292"/>
                  <a:gd name="connsiteX17" fmla="*/ 10059492 w 10059492"/>
                  <a:gd name="connsiteY17" fmla="*/ 156 h 390292"/>
                  <a:gd name="connsiteX18" fmla="*/ 10059346 w 10059492"/>
                  <a:gd name="connsiteY18" fmla="*/ 390287 h 390292"/>
                  <a:gd name="connsiteX19" fmla="*/ 169 w 10059492"/>
                  <a:gd name="connsiteY19" fmla="*/ 390068 h 390292"/>
                  <a:gd name="connsiteX20" fmla="*/ 169 w 10059492"/>
                  <a:gd name="connsiteY20" fmla="*/ 156 h 39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9492" h="390292">
                    <a:moveTo>
                      <a:pt x="169" y="156"/>
                    </a:moveTo>
                    <a:cubicBezTo>
                      <a:pt x="117209" y="10"/>
                      <a:pt x="234322" y="-136"/>
                      <a:pt x="351363" y="230"/>
                    </a:cubicBezTo>
                    <a:cubicBezTo>
                      <a:pt x="351436" y="83213"/>
                      <a:pt x="350924" y="166269"/>
                      <a:pt x="351655" y="249253"/>
                    </a:cubicBezTo>
                    <a:cubicBezTo>
                      <a:pt x="290247" y="250495"/>
                      <a:pt x="228840" y="249398"/>
                      <a:pt x="167359" y="249837"/>
                    </a:cubicBezTo>
                    <a:cubicBezTo>
                      <a:pt x="166116" y="223517"/>
                      <a:pt x="165970" y="197269"/>
                      <a:pt x="167286" y="171095"/>
                    </a:cubicBezTo>
                    <a:cubicBezTo>
                      <a:pt x="202595" y="171168"/>
                      <a:pt x="237832" y="171095"/>
                      <a:pt x="273141" y="171095"/>
                    </a:cubicBezTo>
                    <a:cubicBezTo>
                      <a:pt x="273214" y="140241"/>
                      <a:pt x="272995" y="109387"/>
                      <a:pt x="273360" y="78607"/>
                    </a:cubicBezTo>
                    <a:cubicBezTo>
                      <a:pt x="208444" y="77876"/>
                      <a:pt x="143527" y="78387"/>
                      <a:pt x="78537" y="78314"/>
                    </a:cubicBezTo>
                    <a:cubicBezTo>
                      <a:pt x="78464" y="156472"/>
                      <a:pt x="78318" y="234703"/>
                      <a:pt x="78610" y="312861"/>
                    </a:cubicBezTo>
                    <a:cubicBezTo>
                      <a:pt x="3379424" y="313007"/>
                      <a:pt x="6680164" y="312861"/>
                      <a:pt x="9980905" y="312934"/>
                    </a:cubicBezTo>
                    <a:cubicBezTo>
                      <a:pt x="9981564" y="234703"/>
                      <a:pt x="9980978" y="156472"/>
                      <a:pt x="9981198" y="78314"/>
                    </a:cubicBezTo>
                    <a:cubicBezTo>
                      <a:pt x="9916281" y="78241"/>
                      <a:pt x="9851437" y="78241"/>
                      <a:pt x="9786594" y="78314"/>
                    </a:cubicBezTo>
                    <a:cubicBezTo>
                      <a:pt x="9786447" y="109241"/>
                      <a:pt x="9786447" y="140168"/>
                      <a:pt x="9786594" y="171095"/>
                    </a:cubicBezTo>
                    <a:cubicBezTo>
                      <a:pt x="9821829" y="171168"/>
                      <a:pt x="9857066" y="171095"/>
                      <a:pt x="9892375" y="171168"/>
                    </a:cubicBezTo>
                    <a:cubicBezTo>
                      <a:pt x="9892449" y="197342"/>
                      <a:pt x="9892375" y="223517"/>
                      <a:pt x="9892375" y="249764"/>
                    </a:cubicBezTo>
                    <a:cubicBezTo>
                      <a:pt x="9830894" y="249764"/>
                      <a:pt x="9769487" y="249910"/>
                      <a:pt x="9708006" y="249618"/>
                    </a:cubicBezTo>
                    <a:cubicBezTo>
                      <a:pt x="9707787" y="166489"/>
                      <a:pt x="9707787" y="83286"/>
                      <a:pt x="9708006" y="156"/>
                    </a:cubicBezTo>
                    <a:cubicBezTo>
                      <a:pt x="9825193" y="10"/>
                      <a:pt x="9942306" y="10"/>
                      <a:pt x="10059492" y="156"/>
                    </a:cubicBezTo>
                    <a:cubicBezTo>
                      <a:pt x="10059346" y="130151"/>
                      <a:pt x="10059639" y="260219"/>
                      <a:pt x="10059346" y="390287"/>
                    </a:cubicBezTo>
                    <a:cubicBezTo>
                      <a:pt x="6706336" y="390141"/>
                      <a:pt x="3353252" y="390507"/>
                      <a:pt x="169" y="390068"/>
                    </a:cubicBezTo>
                    <a:cubicBezTo>
                      <a:pt x="-124" y="260146"/>
                      <a:pt x="23" y="130151"/>
                      <a:pt x="169" y="156"/>
                    </a:cubicBezTo>
                    <a:close/>
                  </a:path>
                </a:pathLst>
              </a:custGeom>
              <a:solidFill>
                <a:srgbClr val="1E1E1E"/>
              </a:solidFill>
              <a:ln w="7308" cap="flat">
                <a:noFill/>
                <a:prstDash val="solid"/>
                <a:miter/>
              </a:ln>
            </p:spPr>
            <p:txBody>
              <a:bodyPr rtlCol="0" anchor="ctr"/>
              <a:lstStyle/>
              <a:p>
                <a:endParaRPr lang="zh-CN" altLang="en-US">
                  <a:cs typeface="+mn-ea"/>
                  <a:sym typeface="+mn-lt"/>
                </a:endParaRPr>
              </a:p>
            </p:txBody>
          </p:sp>
          <p:sp>
            <p:nvSpPr>
              <p:cNvPr id="10" name="矩形: 圆角 9" descr="D:\51PPT模板网\51pptmoban.com\图片.jpg"/>
              <p:cNvSpPr/>
              <p:nvPr/>
            </p:nvSpPr>
            <p:spPr>
              <a:xfrm>
                <a:off x="1673251" y="2144092"/>
                <a:ext cx="3918462" cy="662982"/>
              </a:xfrm>
              <a:prstGeom prst="roundRect">
                <a:avLst>
                  <a:gd name="adj" fmla="val 0"/>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3315251" y="2284636"/>
              <a:ext cx="1598031" cy="368300"/>
            </a:xfrm>
            <a:prstGeom prst="rect">
              <a:avLst/>
            </a:prstGeom>
            <a:noFill/>
          </p:spPr>
          <p:txBody>
            <a:bodyPr wrap="square" rtlCol="0">
              <a:spAutoFit/>
            </a:bodyPr>
            <a:lstStyle>
              <a:defPPr>
                <a:defRPr lang="zh-CN"/>
              </a:defPPr>
              <a:lvl1pPr>
                <a:defRPr sz="2800" b="1">
                  <a:gradFill>
                    <a:gsLst>
                      <a:gs pos="0">
                        <a:schemeClr val="accent2">
                          <a:lumMod val="20000"/>
                          <a:lumOff val="80000"/>
                        </a:schemeClr>
                      </a:gs>
                      <a:gs pos="100000">
                        <a:srgbClr val="EBAD3C"/>
                      </a:gs>
                    </a:gsLst>
                    <a:lin ang="5400000" scaled="1"/>
                  </a:gradFill>
                  <a:latin typeface="+mn-ea"/>
                </a:defRPr>
              </a:lvl1pPr>
            </a:lstStyle>
            <a:p>
              <a:r>
                <a:rPr lang="zh-CN" altLang="en-US" sz="1800" dirty="0">
                  <a:solidFill>
                    <a:schemeClr val="bg1"/>
                  </a:solidFill>
                  <a:latin typeface="+mn-lt"/>
                  <a:cs typeface="+mn-ea"/>
                  <a:sym typeface="+mn-lt"/>
                </a:rPr>
                <a:t>计划</a:t>
              </a:r>
              <a:r>
                <a:rPr lang="zh-CN" altLang="en-US" sz="1800" dirty="0">
                  <a:solidFill>
                    <a:schemeClr val="bg1"/>
                  </a:solidFill>
                  <a:latin typeface="+mn-lt"/>
                  <a:cs typeface="+mn-ea"/>
                  <a:sym typeface="+mn-lt"/>
                </a:rPr>
                <a:t>调整</a:t>
              </a:r>
              <a:endParaRPr lang="zh-CN" altLang="en-US" sz="1800" dirty="0">
                <a:solidFill>
                  <a:schemeClr val="bg1"/>
                </a:solidFill>
                <a:latin typeface="+mn-lt"/>
                <a:cs typeface="+mn-ea"/>
                <a:sym typeface="+mn-lt"/>
              </a:endParaRPr>
            </a:p>
          </p:txBody>
        </p:sp>
        <p:sp>
          <p:nvSpPr>
            <p:cNvPr id="6" name="文本框 5"/>
            <p:cNvSpPr txBox="1"/>
            <p:nvPr/>
          </p:nvSpPr>
          <p:spPr>
            <a:xfrm>
              <a:off x="2369244" y="2220479"/>
              <a:ext cx="721995" cy="521970"/>
            </a:xfrm>
            <a:prstGeom prst="rect">
              <a:avLst/>
            </a:prstGeom>
            <a:noFill/>
          </p:spPr>
          <p:txBody>
            <a:bodyPr wrap="none" rtlCol="0">
              <a:spAutoFit/>
            </a:bodyPr>
            <a:lstStyle>
              <a:defPPr>
                <a:defRPr lang="zh-CN"/>
              </a:defPPr>
              <a:lvl1pPr>
                <a:defRPr sz="2800" b="1">
                  <a:solidFill>
                    <a:schemeClr val="bg1"/>
                  </a:solidFill>
                  <a:latin typeface="MiSans Heavy" panose="00000A00000000000000" pitchFamily="2" charset="-122"/>
                  <a:ea typeface="MiSans Heavy" panose="00000A00000000000000" pitchFamily="2" charset="-122"/>
                </a:defRPr>
              </a:lvl1pPr>
            </a:lstStyle>
            <a:p>
              <a:r>
                <a:rPr lang="en-US" altLang="zh-CN" dirty="0">
                  <a:sym typeface="+mn-lt"/>
                </a:rPr>
                <a:t>2.4</a:t>
              </a:r>
              <a:endParaRPr lang="en-US" altLang="zh-CN" dirty="0">
                <a:sym typeface="+mn-lt"/>
              </a:endParaRPr>
            </a:p>
          </p:txBody>
        </p:sp>
      </p:grpSp>
      <p:pic>
        <p:nvPicPr>
          <p:cNvPr id="7" name="图片 6" descr="D:\51PPT模板网\51pptmoban.com\图片.jpg"/>
          <p:cNvPicPr>
            <a:picLocks noChangeAspect="1"/>
          </p:cNvPicPr>
          <p:nvPr>
            <p:custDataLst>
              <p:tags r:id="rId1"/>
            </p:custDataLst>
          </p:nvPr>
        </p:nvPicPr>
        <p:blipFill>
          <a:blip r:embed="rId2" cstate="screen">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4326618" y="1738216"/>
            <a:ext cx="3540124" cy="3528002"/>
          </a:xfrm>
          <a:prstGeom prst="rect">
            <a:avLst/>
          </a:prstGeom>
        </p:spPr>
      </p:pic>
      <p:grpSp>
        <p:nvGrpSpPr>
          <p:cNvPr id="33" name="组合 32"/>
          <p:cNvGrpSpPr/>
          <p:nvPr>
            <p:custDataLst>
              <p:tags r:id="rId4"/>
            </p:custDataLst>
          </p:nvPr>
        </p:nvGrpSpPr>
        <p:grpSpPr>
          <a:xfrm>
            <a:off x="1008380" y="2702560"/>
            <a:ext cx="9768791" cy="2563496"/>
            <a:chOff x="1295216" y="1738216"/>
            <a:chExt cx="9768623" cy="657561"/>
          </a:xfrm>
        </p:grpSpPr>
        <p:grpSp>
          <p:nvGrpSpPr>
            <p:cNvPr id="8" name="组合 7"/>
            <p:cNvGrpSpPr/>
            <p:nvPr/>
          </p:nvGrpSpPr>
          <p:grpSpPr>
            <a:xfrm>
              <a:off x="8231153" y="1738216"/>
              <a:ext cx="2832686" cy="641273"/>
              <a:chOff x="283598" y="1906534"/>
              <a:chExt cx="2832686" cy="641273"/>
            </a:xfrm>
          </p:grpSpPr>
          <p:sp>
            <p:nvSpPr>
              <p:cNvPr id="4" name="文本框 3"/>
              <p:cNvSpPr txBox="1"/>
              <p:nvPr>
                <p:custDataLst>
                  <p:tags r:id="rId5"/>
                </p:custDataLst>
              </p:nvPr>
            </p:nvSpPr>
            <p:spPr>
              <a:xfrm>
                <a:off x="283598" y="2093036"/>
                <a:ext cx="2832686" cy="454771"/>
              </a:xfrm>
              <a:prstGeom prst="rect">
                <a:avLst/>
              </a:prstGeom>
              <a:noFill/>
            </p:spPr>
            <p:txBody>
              <a:bodyPr wrap="square">
                <a:noAutofit/>
              </a:bodyPr>
              <a:lstStyle>
                <a:defPPr>
                  <a:defRPr lang="zh-CN"/>
                </a:defPPr>
                <a:lvl1pPr>
                  <a:lnSpc>
                    <a:spcPct val="150000"/>
                  </a:lnSpc>
                  <a:defRPr sz="1100" b="0" i="0">
                    <a:solidFill>
                      <a:schemeClr val="bg1">
                        <a:lumMod val="50000"/>
                      </a:schemeClr>
                    </a:solidFill>
                    <a:effectLst/>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r>
                  <a:rPr lang="zh-CN" altLang="en-US" sz="1400" dirty="0">
                    <a:solidFill>
                      <a:schemeClr val="tx1">
                        <a:lumMod val="85000"/>
                        <a:lumOff val="15000"/>
                      </a:schemeClr>
                    </a:solidFill>
                    <a:latin typeface="+mn-lt"/>
                    <a:ea typeface="+mn-ea"/>
                    <a:cs typeface="+mn-ea"/>
                    <a:sym typeface="+mn-lt"/>
                  </a:rPr>
                  <a:t>公司分管领导组织相关专业部门进行论证，公司总经理出具审查意见，并经公司经理办公会审批同意后，通过</a:t>
                </a:r>
                <a:r>
                  <a:rPr lang="en-US" altLang="zh-CN" sz="1400" dirty="0">
                    <a:solidFill>
                      <a:schemeClr val="tx1">
                        <a:lumMod val="85000"/>
                        <a:lumOff val="15000"/>
                      </a:schemeClr>
                    </a:solidFill>
                    <a:latin typeface="+mn-lt"/>
                    <a:ea typeface="+mn-ea"/>
                    <a:cs typeface="+mn-ea"/>
                    <a:sym typeface="+mn-lt"/>
                  </a:rPr>
                  <a:t>OA</a:t>
                </a:r>
                <a:r>
                  <a:rPr lang="zh-CN" altLang="en-US" sz="1400" dirty="0">
                    <a:solidFill>
                      <a:schemeClr val="tx1">
                        <a:lumMod val="85000"/>
                        <a:lumOff val="15000"/>
                      </a:schemeClr>
                    </a:solidFill>
                    <a:latin typeface="+mn-lt"/>
                    <a:ea typeface="+mn-ea"/>
                    <a:cs typeface="+mn-ea"/>
                    <a:sym typeface="+mn-lt"/>
                  </a:rPr>
                  <a:t>办公系统上报集团公司。</a:t>
                </a:r>
                <a:endParaRPr lang="zh-CN" altLang="en-US" sz="1400" dirty="0">
                  <a:solidFill>
                    <a:schemeClr val="tx1">
                      <a:lumMod val="85000"/>
                      <a:lumOff val="15000"/>
                    </a:schemeClr>
                  </a:solidFill>
                  <a:latin typeface="+mn-lt"/>
                  <a:ea typeface="+mn-ea"/>
                  <a:cs typeface="+mn-ea"/>
                  <a:sym typeface="+mn-lt"/>
                </a:endParaRPr>
              </a:p>
            </p:txBody>
          </p:sp>
          <p:sp>
            <p:nvSpPr>
              <p:cNvPr id="12" name="文本框 11"/>
              <p:cNvSpPr txBox="1"/>
              <p:nvPr>
                <p:custDataLst>
                  <p:tags r:id="rId6"/>
                </p:custDataLst>
              </p:nvPr>
            </p:nvSpPr>
            <p:spPr>
              <a:xfrm>
                <a:off x="395356" y="1906534"/>
                <a:ext cx="2235567" cy="94472"/>
              </a:xfrm>
              <a:prstGeom prst="rect">
                <a:avLst/>
              </a:prstGeom>
              <a:noFill/>
            </p:spPr>
            <p:txBody>
              <a:bodyPr wrap="square" rtlCol="0">
                <a:spAutoFit/>
              </a:bodyPr>
              <a:lstStyle>
                <a:defPPr>
                  <a:defRPr lang="zh-CN"/>
                </a:defPPr>
                <a:lvl1pPr>
                  <a:defRPr b="1">
                    <a:solidFill>
                      <a:schemeClr val="tx1">
                        <a:lumMod val="65000"/>
                        <a:lumOff val="35000"/>
                      </a:schemeClr>
                    </a:solidFill>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r>
                  <a:rPr lang="zh-CN" altLang="en-US" dirty="0">
                    <a:solidFill>
                      <a:schemeClr val="tx1">
                        <a:lumMod val="85000"/>
                        <a:lumOff val="15000"/>
                      </a:schemeClr>
                    </a:solidFill>
                    <a:latin typeface="+mn-lt"/>
                    <a:ea typeface="+mn-ea"/>
                    <a:cs typeface="+mn-ea"/>
                    <a:sym typeface="+mn-lt"/>
                  </a:rPr>
                  <a:t>增补</a:t>
                </a:r>
                <a:endParaRPr lang="zh-CN" altLang="en-US" dirty="0">
                  <a:solidFill>
                    <a:schemeClr val="tx1">
                      <a:lumMod val="85000"/>
                      <a:lumOff val="15000"/>
                    </a:schemeClr>
                  </a:solidFill>
                  <a:latin typeface="+mn-lt"/>
                  <a:ea typeface="+mn-ea"/>
                  <a:cs typeface="+mn-ea"/>
                  <a:sym typeface="+mn-lt"/>
                </a:endParaRPr>
              </a:p>
            </p:txBody>
          </p:sp>
        </p:grpSp>
        <p:grpSp>
          <p:nvGrpSpPr>
            <p:cNvPr id="11" name="组合 10"/>
            <p:cNvGrpSpPr/>
            <p:nvPr/>
          </p:nvGrpSpPr>
          <p:grpSpPr>
            <a:xfrm>
              <a:off x="1295216" y="1738216"/>
              <a:ext cx="2909520" cy="657561"/>
              <a:chOff x="283598" y="1906534"/>
              <a:chExt cx="2909520" cy="657561"/>
            </a:xfrm>
          </p:grpSpPr>
          <p:sp>
            <p:nvSpPr>
              <p:cNvPr id="17" name="文本框 16"/>
              <p:cNvSpPr txBox="1"/>
              <p:nvPr>
                <p:custDataLst>
                  <p:tags r:id="rId7"/>
                </p:custDataLst>
              </p:nvPr>
            </p:nvSpPr>
            <p:spPr>
              <a:xfrm>
                <a:off x="283598" y="2063228"/>
                <a:ext cx="2909520" cy="500867"/>
              </a:xfrm>
              <a:prstGeom prst="rect">
                <a:avLst/>
              </a:prstGeom>
              <a:noFill/>
            </p:spPr>
            <p:txBody>
              <a:bodyPr wrap="square">
                <a:noAutofit/>
              </a:bodyPr>
              <a:lstStyle>
                <a:defPPr>
                  <a:defRPr lang="zh-CN"/>
                </a:defPPr>
                <a:lvl1pPr>
                  <a:lnSpc>
                    <a:spcPct val="150000"/>
                  </a:lnSpc>
                  <a:defRPr sz="1100" b="0" i="0">
                    <a:solidFill>
                      <a:schemeClr val="bg1">
                        <a:lumMod val="50000"/>
                      </a:schemeClr>
                    </a:solidFill>
                    <a:effectLst/>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pPr algn="l"/>
                <a:r>
                  <a:rPr lang="zh-CN" altLang="en-US" sz="1400" dirty="0">
                    <a:solidFill>
                      <a:schemeClr val="tx1">
                        <a:lumMod val="85000"/>
                        <a:lumOff val="15000"/>
                      </a:schemeClr>
                    </a:solidFill>
                    <a:latin typeface="+mn-lt"/>
                    <a:ea typeface="+mn-ea"/>
                    <a:cs typeface="+mn-ea"/>
                    <a:sym typeface="+mn-lt"/>
                  </a:rPr>
                  <a:t>调剂金额</a:t>
                </a:r>
                <a:r>
                  <a:rPr lang="en-US" altLang="zh-CN" sz="1400" dirty="0">
                    <a:solidFill>
                      <a:schemeClr val="tx1">
                        <a:lumMod val="85000"/>
                        <a:lumOff val="15000"/>
                      </a:schemeClr>
                    </a:solidFill>
                    <a:latin typeface="+mn-lt"/>
                    <a:ea typeface="+mn-ea"/>
                    <a:cs typeface="+mn-ea"/>
                    <a:sym typeface="+mn-lt"/>
                  </a:rPr>
                  <a:t>≤30</a:t>
                </a:r>
                <a:r>
                  <a:rPr lang="zh-CN" altLang="en-US" sz="1400" dirty="0">
                    <a:solidFill>
                      <a:schemeClr val="tx1">
                        <a:lumMod val="85000"/>
                        <a:lumOff val="15000"/>
                      </a:schemeClr>
                    </a:solidFill>
                    <a:latin typeface="+mn-lt"/>
                    <a:ea typeface="+mn-ea"/>
                    <a:cs typeface="+mn-ea"/>
                    <a:sym typeface="+mn-lt"/>
                  </a:rPr>
                  <a:t>万元，分管领导审核，总经理审批；</a:t>
                </a:r>
                <a:endParaRPr lang="zh-CN" altLang="en-US" sz="1400" dirty="0">
                  <a:solidFill>
                    <a:schemeClr val="tx1">
                      <a:lumMod val="85000"/>
                      <a:lumOff val="15000"/>
                    </a:schemeClr>
                  </a:solidFill>
                  <a:latin typeface="+mn-lt"/>
                  <a:ea typeface="+mn-ea"/>
                  <a:cs typeface="+mn-ea"/>
                  <a:sym typeface="+mn-lt"/>
                </a:endParaRPr>
              </a:p>
              <a:p>
                <a:pPr algn="l"/>
                <a:r>
                  <a:rPr lang="zh-CN" altLang="en-US" sz="1400" dirty="0">
                    <a:solidFill>
                      <a:schemeClr val="tx1">
                        <a:lumMod val="85000"/>
                        <a:lumOff val="15000"/>
                      </a:schemeClr>
                    </a:solidFill>
                    <a:latin typeface="+mn-lt"/>
                    <a:ea typeface="+mn-ea"/>
                    <a:cs typeface="+mn-ea"/>
                    <a:sym typeface="+mn-lt"/>
                  </a:rPr>
                  <a:t>调剂金额＞</a:t>
                </a:r>
                <a:r>
                  <a:rPr lang="en-US" altLang="zh-CN" sz="1400" dirty="0">
                    <a:solidFill>
                      <a:schemeClr val="tx1">
                        <a:lumMod val="85000"/>
                        <a:lumOff val="15000"/>
                      </a:schemeClr>
                    </a:solidFill>
                    <a:latin typeface="+mn-lt"/>
                    <a:ea typeface="+mn-ea"/>
                    <a:cs typeface="+mn-ea"/>
                    <a:sym typeface="+mn-lt"/>
                  </a:rPr>
                  <a:t>30</a:t>
                </a:r>
                <a:r>
                  <a:rPr lang="zh-CN" altLang="en-US" sz="1400" dirty="0">
                    <a:solidFill>
                      <a:schemeClr val="tx1">
                        <a:lumMod val="85000"/>
                        <a:lumOff val="15000"/>
                      </a:schemeClr>
                    </a:solidFill>
                    <a:latin typeface="+mn-lt"/>
                    <a:ea typeface="+mn-ea"/>
                    <a:cs typeface="+mn-ea"/>
                    <a:sym typeface="+mn-lt"/>
                  </a:rPr>
                  <a:t>万元，总经理办公会审批。</a:t>
                </a:r>
                <a:endParaRPr lang="zh-CN" altLang="en-US" sz="1400" dirty="0">
                  <a:solidFill>
                    <a:schemeClr val="tx1">
                      <a:lumMod val="85000"/>
                      <a:lumOff val="15000"/>
                    </a:schemeClr>
                  </a:solidFill>
                  <a:latin typeface="+mn-lt"/>
                  <a:ea typeface="+mn-ea"/>
                  <a:cs typeface="+mn-ea"/>
                  <a:sym typeface="+mn-lt"/>
                </a:endParaRPr>
              </a:p>
              <a:p>
                <a:pPr algn="l"/>
                <a:r>
                  <a:rPr lang="zh-CN" altLang="en-US" sz="1400" dirty="0">
                    <a:solidFill>
                      <a:schemeClr val="tx1">
                        <a:lumMod val="85000"/>
                        <a:lumOff val="15000"/>
                      </a:schemeClr>
                    </a:solidFill>
                    <a:latin typeface="+mn-lt"/>
                    <a:ea typeface="+mn-ea"/>
                    <a:cs typeface="+mn-ea"/>
                    <a:sym typeface="+mn-lt"/>
                  </a:rPr>
                  <a:t>完成公司内部审批流程后，通过</a:t>
                </a:r>
                <a:r>
                  <a:rPr lang="en-US" altLang="zh-CN" sz="1400" dirty="0">
                    <a:solidFill>
                      <a:schemeClr val="tx1">
                        <a:lumMod val="85000"/>
                        <a:lumOff val="15000"/>
                      </a:schemeClr>
                    </a:solidFill>
                    <a:latin typeface="+mn-lt"/>
                    <a:ea typeface="+mn-ea"/>
                    <a:cs typeface="+mn-ea"/>
                    <a:sym typeface="+mn-lt"/>
                  </a:rPr>
                  <a:t>OA</a:t>
                </a:r>
                <a:r>
                  <a:rPr lang="zh-CN" altLang="en-US" sz="1400" dirty="0">
                    <a:solidFill>
                      <a:schemeClr val="tx1">
                        <a:lumMod val="85000"/>
                        <a:lumOff val="15000"/>
                      </a:schemeClr>
                    </a:solidFill>
                    <a:latin typeface="+mn-lt"/>
                    <a:ea typeface="+mn-ea"/>
                    <a:cs typeface="+mn-ea"/>
                    <a:sym typeface="+mn-lt"/>
                  </a:rPr>
                  <a:t>办公系统上报集团公司。</a:t>
                </a:r>
                <a:endParaRPr lang="zh-CN" altLang="en-US" sz="1400" dirty="0">
                  <a:solidFill>
                    <a:schemeClr val="tx1">
                      <a:lumMod val="85000"/>
                      <a:lumOff val="15000"/>
                    </a:schemeClr>
                  </a:solidFill>
                  <a:latin typeface="+mn-lt"/>
                  <a:ea typeface="+mn-ea"/>
                  <a:cs typeface="+mn-ea"/>
                  <a:sym typeface="+mn-lt"/>
                </a:endParaRPr>
              </a:p>
            </p:txBody>
          </p:sp>
          <p:sp>
            <p:nvSpPr>
              <p:cNvPr id="18" name="文本框 17"/>
              <p:cNvSpPr txBox="1"/>
              <p:nvPr>
                <p:custDataLst>
                  <p:tags r:id="rId8"/>
                </p:custDataLst>
              </p:nvPr>
            </p:nvSpPr>
            <p:spPr>
              <a:xfrm>
                <a:off x="957443" y="1906534"/>
                <a:ext cx="2235567" cy="94472"/>
              </a:xfrm>
              <a:prstGeom prst="rect">
                <a:avLst/>
              </a:prstGeom>
              <a:noFill/>
            </p:spPr>
            <p:txBody>
              <a:bodyPr wrap="square" rtlCol="0">
                <a:spAutoFit/>
              </a:bodyPr>
              <a:lstStyle>
                <a:defPPr>
                  <a:defRPr lang="zh-CN"/>
                </a:defPPr>
                <a:lvl1pPr>
                  <a:defRPr b="1">
                    <a:solidFill>
                      <a:schemeClr val="tx1">
                        <a:lumMod val="65000"/>
                        <a:lumOff val="35000"/>
                      </a:schemeClr>
                    </a:solidFill>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pPr algn="r"/>
                <a:r>
                  <a:rPr lang="zh-CN" altLang="en-US" dirty="0">
                    <a:solidFill>
                      <a:schemeClr val="tx1">
                        <a:lumMod val="85000"/>
                        <a:lumOff val="15000"/>
                      </a:schemeClr>
                    </a:solidFill>
                    <a:latin typeface="+mn-lt"/>
                    <a:ea typeface="+mn-ea"/>
                    <a:cs typeface="+mn-ea"/>
                    <a:sym typeface="+mn-lt"/>
                  </a:rPr>
                  <a:t>调剂</a:t>
                </a:r>
                <a:endParaRPr lang="zh-CN" altLang="en-US" dirty="0">
                  <a:solidFill>
                    <a:schemeClr val="tx1">
                      <a:lumMod val="85000"/>
                      <a:lumOff val="15000"/>
                    </a:schemeClr>
                  </a:solidFill>
                  <a:latin typeface="+mn-lt"/>
                  <a:ea typeface="+mn-ea"/>
                  <a:cs typeface="+mn-ea"/>
                  <a:sym typeface="+mn-lt"/>
                </a:endParaRPr>
              </a:p>
            </p:txBody>
          </p:sp>
        </p:grpSp>
      </p:grpSp>
      <p:grpSp>
        <p:nvGrpSpPr>
          <p:cNvPr id="21" name="组合 20"/>
          <p:cNvGrpSpPr/>
          <p:nvPr>
            <p:custDataLst>
              <p:tags r:id="rId9"/>
            </p:custDataLst>
          </p:nvPr>
        </p:nvGrpSpPr>
        <p:grpSpPr>
          <a:xfrm>
            <a:off x="3918068" y="2407044"/>
            <a:ext cx="509553" cy="509553"/>
            <a:chOff x="4321418" y="1353579"/>
            <a:chExt cx="509553" cy="509553"/>
          </a:xfrm>
        </p:grpSpPr>
        <p:sp>
          <p:nvSpPr>
            <p:cNvPr id="19" name="椭圆 18"/>
            <p:cNvSpPr/>
            <p:nvPr>
              <p:custDataLst>
                <p:tags r:id="rId10"/>
              </p:custDataLst>
            </p:nvPr>
          </p:nvSpPr>
          <p:spPr>
            <a:xfrm>
              <a:off x="4321418" y="1353579"/>
              <a:ext cx="509553" cy="509553"/>
            </a:xfrm>
            <a:prstGeom prst="ellipse">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sym typeface="+mn-lt"/>
              </a:endParaRPr>
            </a:p>
          </p:txBody>
        </p:sp>
        <p:sp>
          <p:nvSpPr>
            <p:cNvPr id="20" name="文本框 19"/>
            <p:cNvSpPr txBox="1"/>
            <p:nvPr>
              <p:custDataLst>
                <p:tags r:id="rId11"/>
              </p:custDataLst>
            </p:nvPr>
          </p:nvSpPr>
          <p:spPr>
            <a:xfrm>
              <a:off x="4355621" y="1413311"/>
              <a:ext cx="450764" cy="369332"/>
            </a:xfrm>
            <a:prstGeom prst="rect">
              <a:avLst/>
            </a:prstGeom>
            <a:noFill/>
          </p:spPr>
          <p:txBody>
            <a:bodyPr wrap="none" rtlCol="0">
              <a:spAutoFit/>
            </a:bodyPr>
            <a:lstStyle/>
            <a:p>
              <a:r>
                <a:rPr lang="en-US" altLang="zh-CN" dirty="0">
                  <a:solidFill>
                    <a:schemeClr val="bg1"/>
                  </a:solidFill>
                  <a:cs typeface="+mn-ea"/>
                  <a:sym typeface="+mn-lt"/>
                </a:rPr>
                <a:t>01</a:t>
              </a:r>
              <a:endParaRPr lang="zh-CN" altLang="en-US" dirty="0">
                <a:solidFill>
                  <a:schemeClr val="bg1"/>
                </a:solidFill>
                <a:cs typeface="+mn-ea"/>
                <a:sym typeface="+mn-lt"/>
              </a:endParaRPr>
            </a:p>
          </p:txBody>
        </p:sp>
      </p:grpSp>
      <p:grpSp>
        <p:nvGrpSpPr>
          <p:cNvPr id="22" name="组合 21"/>
          <p:cNvGrpSpPr/>
          <p:nvPr>
            <p:custDataLst>
              <p:tags r:id="rId12"/>
            </p:custDataLst>
          </p:nvPr>
        </p:nvGrpSpPr>
        <p:grpSpPr>
          <a:xfrm>
            <a:off x="7679671" y="2338464"/>
            <a:ext cx="509553" cy="509553"/>
            <a:chOff x="4321418" y="1353579"/>
            <a:chExt cx="509553" cy="509553"/>
          </a:xfrm>
        </p:grpSpPr>
        <p:sp>
          <p:nvSpPr>
            <p:cNvPr id="23" name="椭圆 22"/>
            <p:cNvSpPr/>
            <p:nvPr>
              <p:custDataLst>
                <p:tags r:id="rId13"/>
              </p:custDataLst>
            </p:nvPr>
          </p:nvSpPr>
          <p:spPr>
            <a:xfrm>
              <a:off x="4321418" y="1353579"/>
              <a:ext cx="509553" cy="509553"/>
            </a:xfrm>
            <a:prstGeom prst="ellipse">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sym typeface="+mn-lt"/>
              </a:endParaRPr>
            </a:p>
          </p:txBody>
        </p:sp>
        <p:sp>
          <p:nvSpPr>
            <p:cNvPr id="24" name="文本框 23"/>
            <p:cNvSpPr txBox="1"/>
            <p:nvPr>
              <p:custDataLst>
                <p:tags r:id="rId14"/>
              </p:custDataLst>
            </p:nvPr>
          </p:nvSpPr>
          <p:spPr>
            <a:xfrm>
              <a:off x="4355621" y="1413311"/>
              <a:ext cx="441146" cy="369332"/>
            </a:xfrm>
            <a:prstGeom prst="rect">
              <a:avLst/>
            </a:prstGeom>
            <a:noFill/>
          </p:spPr>
          <p:txBody>
            <a:bodyPr wrap="none" rtlCol="0">
              <a:spAutoFit/>
            </a:bodyPr>
            <a:lstStyle/>
            <a:p>
              <a:r>
                <a:rPr lang="en-US" altLang="zh-CN">
                  <a:solidFill>
                    <a:schemeClr val="bg1"/>
                  </a:solidFill>
                  <a:cs typeface="+mn-ea"/>
                  <a:sym typeface="+mn-lt"/>
                </a:rPr>
                <a:t>02</a:t>
              </a:r>
              <a:endParaRPr lang="zh-CN" altLang="en-US" dirty="0">
                <a:solidFill>
                  <a:schemeClr val="bg1"/>
                </a:solidFill>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3486" y="85527"/>
            <a:ext cx="4347161" cy="759251"/>
            <a:chOff x="1453454" y="2144092"/>
            <a:chExt cx="4347161" cy="759251"/>
          </a:xfrm>
        </p:grpSpPr>
        <p:grpSp>
          <p:nvGrpSpPr>
            <p:cNvPr id="3" name="组合 2"/>
            <p:cNvGrpSpPr/>
            <p:nvPr/>
          </p:nvGrpSpPr>
          <p:grpSpPr>
            <a:xfrm>
              <a:off x="1453454" y="2144092"/>
              <a:ext cx="4347161" cy="759251"/>
              <a:chOff x="1453454" y="2144092"/>
              <a:chExt cx="4347161" cy="759251"/>
            </a:xfrm>
          </p:grpSpPr>
          <p:sp>
            <p:nvSpPr>
              <p:cNvPr id="9" name="任意多边形: 形状 8"/>
              <p:cNvSpPr/>
              <p:nvPr/>
            </p:nvSpPr>
            <p:spPr>
              <a:xfrm>
                <a:off x="1453454" y="2734680"/>
                <a:ext cx="4347161" cy="168663"/>
              </a:xfrm>
              <a:custGeom>
                <a:avLst/>
                <a:gdLst>
                  <a:gd name="connsiteX0" fmla="*/ 169 w 10059492"/>
                  <a:gd name="connsiteY0" fmla="*/ 156 h 390292"/>
                  <a:gd name="connsiteX1" fmla="*/ 351363 w 10059492"/>
                  <a:gd name="connsiteY1" fmla="*/ 230 h 390292"/>
                  <a:gd name="connsiteX2" fmla="*/ 351655 w 10059492"/>
                  <a:gd name="connsiteY2" fmla="*/ 249253 h 390292"/>
                  <a:gd name="connsiteX3" fmla="*/ 167359 w 10059492"/>
                  <a:gd name="connsiteY3" fmla="*/ 249837 h 390292"/>
                  <a:gd name="connsiteX4" fmla="*/ 167286 w 10059492"/>
                  <a:gd name="connsiteY4" fmla="*/ 171095 h 390292"/>
                  <a:gd name="connsiteX5" fmla="*/ 273141 w 10059492"/>
                  <a:gd name="connsiteY5" fmla="*/ 171095 h 390292"/>
                  <a:gd name="connsiteX6" fmla="*/ 273360 w 10059492"/>
                  <a:gd name="connsiteY6" fmla="*/ 78607 h 390292"/>
                  <a:gd name="connsiteX7" fmla="*/ 78537 w 10059492"/>
                  <a:gd name="connsiteY7" fmla="*/ 78314 h 390292"/>
                  <a:gd name="connsiteX8" fmla="*/ 78610 w 10059492"/>
                  <a:gd name="connsiteY8" fmla="*/ 312861 h 390292"/>
                  <a:gd name="connsiteX9" fmla="*/ 9980905 w 10059492"/>
                  <a:gd name="connsiteY9" fmla="*/ 312934 h 390292"/>
                  <a:gd name="connsiteX10" fmla="*/ 9981198 w 10059492"/>
                  <a:gd name="connsiteY10" fmla="*/ 78314 h 390292"/>
                  <a:gd name="connsiteX11" fmla="*/ 9786594 w 10059492"/>
                  <a:gd name="connsiteY11" fmla="*/ 78314 h 390292"/>
                  <a:gd name="connsiteX12" fmla="*/ 9786594 w 10059492"/>
                  <a:gd name="connsiteY12" fmla="*/ 171095 h 390292"/>
                  <a:gd name="connsiteX13" fmla="*/ 9892375 w 10059492"/>
                  <a:gd name="connsiteY13" fmla="*/ 171168 h 390292"/>
                  <a:gd name="connsiteX14" fmla="*/ 9892375 w 10059492"/>
                  <a:gd name="connsiteY14" fmla="*/ 249764 h 390292"/>
                  <a:gd name="connsiteX15" fmla="*/ 9708006 w 10059492"/>
                  <a:gd name="connsiteY15" fmla="*/ 249618 h 390292"/>
                  <a:gd name="connsiteX16" fmla="*/ 9708006 w 10059492"/>
                  <a:gd name="connsiteY16" fmla="*/ 156 h 390292"/>
                  <a:gd name="connsiteX17" fmla="*/ 10059492 w 10059492"/>
                  <a:gd name="connsiteY17" fmla="*/ 156 h 390292"/>
                  <a:gd name="connsiteX18" fmla="*/ 10059346 w 10059492"/>
                  <a:gd name="connsiteY18" fmla="*/ 390287 h 390292"/>
                  <a:gd name="connsiteX19" fmla="*/ 169 w 10059492"/>
                  <a:gd name="connsiteY19" fmla="*/ 390068 h 390292"/>
                  <a:gd name="connsiteX20" fmla="*/ 169 w 10059492"/>
                  <a:gd name="connsiteY20" fmla="*/ 156 h 39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9492" h="390292">
                    <a:moveTo>
                      <a:pt x="169" y="156"/>
                    </a:moveTo>
                    <a:cubicBezTo>
                      <a:pt x="117209" y="10"/>
                      <a:pt x="234322" y="-136"/>
                      <a:pt x="351363" y="230"/>
                    </a:cubicBezTo>
                    <a:cubicBezTo>
                      <a:pt x="351436" y="83213"/>
                      <a:pt x="350924" y="166269"/>
                      <a:pt x="351655" y="249253"/>
                    </a:cubicBezTo>
                    <a:cubicBezTo>
                      <a:pt x="290247" y="250495"/>
                      <a:pt x="228840" y="249398"/>
                      <a:pt x="167359" y="249837"/>
                    </a:cubicBezTo>
                    <a:cubicBezTo>
                      <a:pt x="166116" y="223517"/>
                      <a:pt x="165970" y="197269"/>
                      <a:pt x="167286" y="171095"/>
                    </a:cubicBezTo>
                    <a:cubicBezTo>
                      <a:pt x="202595" y="171168"/>
                      <a:pt x="237832" y="171095"/>
                      <a:pt x="273141" y="171095"/>
                    </a:cubicBezTo>
                    <a:cubicBezTo>
                      <a:pt x="273214" y="140241"/>
                      <a:pt x="272995" y="109387"/>
                      <a:pt x="273360" y="78607"/>
                    </a:cubicBezTo>
                    <a:cubicBezTo>
                      <a:pt x="208444" y="77876"/>
                      <a:pt x="143527" y="78387"/>
                      <a:pt x="78537" y="78314"/>
                    </a:cubicBezTo>
                    <a:cubicBezTo>
                      <a:pt x="78464" y="156472"/>
                      <a:pt x="78318" y="234703"/>
                      <a:pt x="78610" y="312861"/>
                    </a:cubicBezTo>
                    <a:cubicBezTo>
                      <a:pt x="3379424" y="313007"/>
                      <a:pt x="6680164" y="312861"/>
                      <a:pt x="9980905" y="312934"/>
                    </a:cubicBezTo>
                    <a:cubicBezTo>
                      <a:pt x="9981564" y="234703"/>
                      <a:pt x="9980978" y="156472"/>
                      <a:pt x="9981198" y="78314"/>
                    </a:cubicBezTo>
                    <a:cubicBezTo>
                      <a:pt x="9916281" y="78241"/>
                      <a:pt x="9851437" y="78241"/>
                      <a:pt x="9786594" y="78314"/>
                    </a:cubicBezTo>
                    <a:cubicBezTo>
                      <a:pt x="9786447" y="109241"/>
                      <a:pt x="9786447" y="140168"/>
                      <a:pt x="9786594" y="171095"/>
                    </a:cubicBezTo>
                    <a:cubicBezTo>
                      <a:pt x="9821829" y="171168"/>
                      <a:pt x="9857066" y="171095"/>
                      <a:pt x="9892375" y="171168"/>
                    </a:cubicBezTo>
                    <a:cubicBezTo>
                      <a:pt x="9892449" y="197342"/>
                      <a:pt x="9892375" y="223517"/>
                      <a:pt x="9892375" y="249764"/>
                    </a:cubicBezTo>
                    <a:cubicBezTo>
                      <a:pt x="9830894" y="249764"/>
                      <a:pt x="9769487" y="249910"/>
                      <a:pt x="9708006" y="249618"/>
                    </a:cubicBezTo>
                    <a:cubicBezTo>
                      <a:pt x="9707787" y="166489"/>
                      <a:pt x="9707787" y="83286"/>
                      <a:pt x="9708006" y="156"/>
                    </a:cubicBezTo>
                    <a:cubicBezTo>
                      <a:pt x="9825193" y="10"/>
                      <a:pt x="9942306" y="10"/>
                      <a:pt x="10059492" y="156"/>
                    </a:cubicBezTo>
                    <a:cubicBezTo>
                      <a:pt x="10059346" y="130151"/>
                      <a:pt x="10059639" y="260219"/>
                      <a:pt x="10059346" y="390287"/>
                    </a:cubicBezTo>
                    <a:cubicBezTo>
                      <a:pt x="6706336" y="390141"/>
                      <a:pt x="3353252" y="390507"/>
                      <a:pt x="169" y="390068"/>
                    </a:cubicBezTo>
                    <a:cubicBezTo>
                      <a:pt x="-124" y="260146"/>
                      <a:pt x="23" y="130151"/>
                      <a:pt x="169" y="156"/>
                    </a:cubicBezTo>
                    <a:close/>
                  </a:path>
                </a:pathLst>
              </a:custGeom>
              <a:solidFill>
                <a:srgbClr val="1E1E1E"/>
              </a:solidFill>
              <a:ln w="7308" cap="flat">
                <a:noFill/>
                <a:prstDash val="solid"/>
                <a:miter/>
              </a:ln>
            </p:spPr>
            <p:txBody>
              <a:bodyPr rtlCol="0" anchor="ctr"/>
              <a:lstStyle/>
              <a:p>
                <a:endParaRPr lang="zh-CN" altLang="en-US">
                  <a:cs typeface="+mn-ea"/>
                  <a:sym typeface="+mn-lt"/>
                </a:endParaRPr>
              </a:p>
            </p:txBody>
          </p:sp>
          <p:sp>
            <p:nvSpPr>
              <p:cNvPr id="10" name="矩形: 圆角 9"/>
              <p:cNvSpPr/>
              <p:nvPr/>
            </p:nvSpPr>
            <p:spPr>
              <a:xfrm>
                <a:off x="1673251" y="2144092"/>
                <a:ext cx="3918462" cy="662982"/>
              </a:xfrm>
              <a:prstGeom prst="roundRect">
                <a:avLst>
                  <a:gd name="adj" fmla="val 0"/>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2539939" y="2284427"/>
              <a:ext cx="2373630" cy="368300"/>
            </a:xfrm>
            <a:prstGeom prst="rect">
              <a:avLst/>
            </a:prstGeom>
            <a:noFill/>
          </p:spPr>
          <p:txBody>
            <a:bodyPr wrap="square" rtlCol="0">
              <a:spAutoFit/>
            </a:bodyPr>
            <a:lstStyle>
              <a:defPPr>
                <a:defRPr lang="zh-CN"/>
              </a:defPPr>
              <a:lvl1pPr>
                <a:defRPr sz="2800" b="1">
                  <a:gradFill>
                    <a:gsLst>
                      <a:gs pos="0">
                        <a:schemeClr val="accent2">
                          <a:lumMod val="20000"/>
                          <a:lumOff val="80000"/>
                        </a:schemeClr>
                      </a:gs>
                      <a:gs pos="100000">
                        <a:srgbClr val="EBAD3C"/>
                      </a:gs>
                    </a:gsLst>
                    <a:lin ang="5400000" scaled="1"/>
                  </a:gradFill>
                  <a:latin typeface="+mn-ea"/>
                </a:defRPr>
              </a:lvl1pPr>
            </a:lstStyle>
            <a:p>
              <a:r>
                <a:rPr lang="zh-CN" altLang="en-US" sz="1800" dirty="0">
                  <a:solidFill>
                    <a:schemeClr val="bg1"/>
                  </a:solidFill>
                  <a:latin typeface="+mn-lt"/>
                  <a:cs typeface="+mn-ea"/>
                  <a:sym typeface="+mn-lt"/>
                </a:rPr>
                <a:t>调整流程</a:t>
              </a:r>
              <a:r>
                <a:rPr lang="en-US" altLang="zh-CN" sz="1800" dirty="0">
                  <a:solidFill>
                    <a:schemeClr val="bg1"/>
                  </a:solidFill>
                  <a:latin typeface="+mn-lt"/>
                  <a:cs typeface="+mn-ea"/>
                  <a:sym typeface="+mn-lt"/>
                </a:rPr>
                <a:t>-</a:t>
              </a:r>
              <a:r>
                <a:rPr lang="zh-CN" altLang="en-US" sz="1800" dirty="0">
                  <a:solidFill>
                    <a:schemeClr val="bg1"/>
                  </a:solidFill>
                  <a:latin typeface="+mn-lt"/>
                  <a:cs typeface="+mn-ea"/>
                  <a:sym typeface="+mn-lt"/>
                </a:rPr>
                <a:t>调剂</a:t>
              </a:r>
              <a:endParaRPr lang="zh-CN" altLang="en-US" sz="1800" dirty="0">
                <a:solidFill>
                  <a:schemeClr val="bg1"/>
                </a:solidFill>
                <a:latin typeface="+mn-lt"/>
                <a:cs typeface="+mn-ea"/>
                <a:sym typeface="+mn-lt"/>
              </a:endParaRPr>
            </a:p>
          </p:txBody>
        </p:sp>
        <p:sp>
          <p:nvSpPr>
            <p:cNvPr id="6" name="文本框 5"/>
            <p:cNvSpPr txBox="1"/>
            <p:nvPr/>
          </p:nvSpPr>
          <p:spPr>
            <a:xfrm>
              <a:off x="1903789" y="2212859"/>
              <a:ext cx="721995" cy="521970"/>
            </a:xfrm>
            <a:prstGeom prst="rect">
              <a:avLst/>
            </a:prstGeom>
            <a:noFill/>
          </p:spPr>
          <p:txBody>
            <a:bodyPr wrap="none" rtlCol="0">
              <a:spAutoFit/>
            </a:bodyPr>
            <a:lstStyle>
              <a:defPPr>
                <a:defRPr lang="zh-CN"/>
              </a:defPPr>
              <a:lvl1pPr>
                <a:defRPr sz="2800" b="1">
                  <a:solidFill>
                    <a:schemeClr val="bg1"/>
                  </a:solidFill>
                  <a:latin typeface="MiSans Heavy" panose="00000A00000000000000" pitchFamily="2" charset="-122"/>
                  <a:ea typeface="MiSans Heavy" panose="00000A00000000000000" pitchFamily="2" charset="-122"/>
                </a:defRPr>
              </a:lvl1pPr>
            </a:lstStyle>
            <a:p>
              <a:r>
                <a:rPr lang="en-US" altLang="zh-CN" dirty="0">
                  <a:sym typeface="+mn-lt"/>
                </a:rPr>
                <a:t>2.4</a:t>
              </a:r>
              <a:endParaRPr lang="en-US" altLang="zh-CN" dirty="0">
                <a:sym typeface="+mn-lt"/>
              </a:endParaRPr>
            </a:p>
          </p:txBody>
        </p:sp>
      </p:grpSp>
      <p:grpSp>
        <p:nvGrpSpPr>
          <p:cNvPr id="11" name="组合 10" descr="D:\51PPT模板网\51pptmoban.com\图片.jpg"/>
          <p:cNvGrpSpPr/>
          <p:nvPr/>
        </p:nvGrpSpPr>
        <p:grpSpPr>
          <a:xfrm>
            <a:off x="5898541" y="1960921"/>
            <a:ext cx="394923" cy="515661"/>
            <a:chOff x="5811231" y="2445120"/>
            <a:chExt cx="446271" cy="582632"/>
          </a:xfrm>
          <a:solidFill>
            <a:schemeClr val="bg1"/>
          </a:solidFill>
        </p:grpSpPr>
        <p:sp>
          <p:nvSpPr>
            <p:cNvPr id="12" name="Freeform 37"/>
            <p:cNvSpPr>
              <a:spLocks noEditPoints="1"/>
            </p:cNvSpPr>
            <p:nvPr/>
          </p:nvSpPr>
          <p:spPr bwMode="auto">
            <a:xfrm>
              <a:off x="5811231" y="2445120"/>
              <a:ext cx="446271" cy="582632"/>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grpFill/>
            <a:ln w="9525">
              <a:noFill/>
              <a:round/>
            </a:ln>
          </p:spPr>
          <p:txBody>
            <a:bodyPr vert="horz" wrap="square" lIns="121920" tIns="60960" rIns="121920" bIns="60960" numCol="1" anchor="t" anchorCtr="0" compatLnSpc="1"/>
            <a:lstStyle/>
            <a:p>
              <a:endParaRPr lang="en-US" sz="3200">
                <a:cs typeface="+mn-ea"/>
                <a:sym typeface="+mn-lt"/>
              </a:endParaRPr>
            </a:p>
          </p:txBody>
        </p:sp>
        <p:sp>
          <p:nvSpPr>
            <p:cNvPr id="13" name="Freeform 38"/>
            <p:cNvSpPr/>
            <p:nvPr/>
          </p:nvSpPr>
          <p:spPr bwMode="auto">
            <a:xfrm>
              <a:off x="6004616" y="2841806"/>
              <a:ext cx="59502" cy="131403"/>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grpFill/>
            <a:ln w="9525">
              <a:noFill/>
              <a:round/>
            </a:ln>
          </p:spPr>
          <p:txBody>
            <a:bodyPr vert="horz" wrap="square" lIns="121920" tIns="60960" rIns="121920" bIns="60960" numCol="1" anchor="t" anchorCtr="0" compatLnSpc="1"/>
            <a:lstStyle/>
            <a:p>
              <a:endParaRPr lang="en-US" sz="3200">
                <a:cs typeface="+mn-ea"/>
                <a:sym typeface="+mn-lt"/>
              </a:endParaRPr>
            </a:p>
          </p:txBody>
        </p:sp>
      </p:grpSp>
      <p:grpSp>
        <p:nvGrpSpPr>
          <p:cNvPr id="14" name="组合 13"/>
          <p:cNvGrpSpPr/>
          <p:nvPr/>
        </p:nvGrpSpPr>
        <p:grpSpPr>
          <a:xfrm>
            <a:off x="4978215" y="2779398"/>
            <a:ext cx="2235567" cy="1047355"/>
            <a:chOff x="649026" y="1906534"/>
            <a:chExt cx="2235567" cy="1047355"/>
          </a:xfrm>
        </p:grpSpPr>
        <p:sp>
          <p:nvSpPr>
            <p:cNvPr id="15" name="文本框 14"/>
            <p:cNvSpPr txBox="1"/>
            <p:nvPr/>
          </p:nvSpPr>
          <p:spPr>
            <a:xfrm>
              <a:off x="649029" y="2190603"/>
              <a:ext cx="2235564" cy="763286"/>
            </a:xfrm>
            <a:prstGeom prst="rect">
              <a:avLst/>
            </a:prstGeom>
            <a:noFill/>
          </p:spPr>
          <p:txBody>
            <a:bodyPr wrap="square">
              <a:spAutoFit/>
            </a:bodyPr>
            <a:lstStyle>
              <a:defPPr>
                <a:defRPr lang="zh-CN"/>
              </a:defPPr>
              <a:lvl1pPr>
                <a:lnSpc>
                  <a:spcPct val="150000"/>
                </a:lnSpc>
                <a:defRPr sz="1050" b="0" i="0">
                  <a:solidFill>
                    <a:schemeClr val="bg1">
                      <a:lumMod val="50000"/>
                    </a:schemeClr>
                  </a:solidFill>
                  <a:effectLst/>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pPr algn="ctr"/>
              <a:r>
                <a:rPr lang="zh-CN" altLang="en-US" sz="1000" dirty="0">
                  <a:solidFill>
                    <a:schemeClr val="bg1"/>
                  </a:solidFill>
                  <a:latin typeface="+mn-lt"/>
                  <a:ea typeface="+mn-ea"/>
                  <a:cs typeface="+mn-ea"/>
                  <a:sym typeface="+mn-lt"/>
                </a:rPr>
                <a:t>根据自己的需要添加适当的文字，此处添加详细文本描述，建议与标题相关尽量简洁</a:t>
              </a:r>
              <a:r>
                <a:rPr lang="en-US" altLang="zh-CN" sz="1000" dirty="0">
                  <a:solidFill>
                    <a:schemeClr val="bg1"/>
                  </a:solidFill>
                  <a:latin typeface="+mn-lt"/>
                  <a:ea typeface="+mn-ea"/>
                  <a:cs typeface="+mn-ea"/>
                  <a:sym typeface="+mn-lt"/>
                </a:rPr>
                <a:t>... ...</a:t>
              </a:r>
              <a:endParaRPr lang="en-US" altLang="zh-CN" sz="1000" dirty="0">
                <a:solidFill>
                  <a:schemeClr val="bg1"/>
                </a:solidFill>
                <a:latin typeface="+mn-lt"/>
                <a:ea typeface="+mn-ea"/>
                <a:cs typeface="+mn-ea"/>
                <a:sym typeface="+mn-lt"/>
              </a:endParaRPr>
            </a:p>
          </p:txBody>
        </p:sp>
        <p:sp>
          <p:nvSpPr>
            <p:cNvPr id="16" name="文本框 15"/>
            <p:cNvSpPr txBox="1"/>
            <p:nvPr/>
          </p:nvSpPr>
          <p:spPr>
            <a:xfrm>
              <a:off x="649026" y="1906534"/>
              <a:ext cx="2235567" cy="338554"/>
            </a:xfrm>
            <a:prstGeom prst="rect">
              <a:avLst/>
            </a:prstGeom>
            <a:noFill/>
          </p:spPr>
          <p:txBody>
            <a:bodyPr wrap="square" rtlCol="0">
              <a:spAutoFit/>
            </a:bodyPr>
            <a:lstStyle>
              <a:defPPr>
                <a:defRPr lang="zh-CN"/>
              </a:defPPr>
              <a:lvl1pPr>
                <a:defRPr sz="1600" b="1">
                  <a:solidFill>
                    <a:schemeClr val="tx1">
                      <a:lumMod val="95000"/>
                      <a:lumOff val="5000"/>
                    </a:schemeClr>
                  </a:solidFill>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pPr algn="ctr"/>
              <a:r>
                <a:rPr lang="zh-CN" altLang="en-US" dirty="0">
                  <a:solidFill>
                    <a:schemeClr val="bg1"/>
                  </a:solidFill>
                  <a:latin typeface="+mn-lt"/>
                  <a:ea typeface="+mn-ea"/>
                  <a:cs typeface="+mn-ea"/>
                  <a:sym typeface="+mn-lt"/>
                </a:rPr>
                <a:t>添加标题文本</a:t>
              </a:r>
              <a:endParaRPr lang="zh-CN" altLang="en-US" dirty="0">
                <a:solidFill>
                  <a:schemeClr val="bg1"/>
                </a:solidFill>
                <a:latin typeface="+mn-lt"/>
                <a:ea typeface="+mn-ea"/>
                <a:cs typeface="+mn-ea"/>
                <a:sym typeface="+mn-lt"/>
              </a:endParaRPr>
            </a:p>
          </p:txBody>
        </p:sp>
      </p:grpSp>
      <p:pic>
        <p:nvPicPr>
          <p:cNvPr id="20" name="图片 19"/>
          <p:cNvPicPr>
            <a:picLocks noChangeAspect="1"/>
          </p:cNvPicPr>
          <p:nvPr/>
        </p:nvPicPr>
        <p:blipFill>
          <a:blip r:embed="rId1"/>
          <a:stretch>
            <a:fillRect/>
          </a:stretch>
        </p:blipFill>
        <p:spPr>
          <a:xfrm>
            <a:off x="400685" y="1128395"/>
            <a:ext cx="10944860" cy="5231765"/>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71" y="91877"/>
            <a:ext cx="4347161" cy="759251"/>
            <a:chOff x="1453454" y="2144092"/>
            <a:chExt cx="4347161" cy="759251"/>
          </a:xfrm>
        </p:grpSpPr>
        <p:grpSp>
          <p:nvGrpSpPr>
            <p:cNvPr id="3" name="组合 2"/>
            <p:cNvGrpSpPr/>
            <p:nvPr/>
          </p:nvGrpSpPr>
          <p:grpSpPr>
            <a:xfrm>
              <a:off x="1453454" y="2144092"/>
              <a:ext cx="4347161" cy="759251"/>
              <a:chOff x="1453454" y="2144092"/>
              <a:chExt cx="4347161" cy="759251"/>
            </a:xfrm>
          </p:grpSpPr>
          <p:sp>
            <p:nvSpPr>
              <p:cNvPr id="9" name="任意多边形: 形状 8"/>
              <p:cNvSpPr/>
              <p:nvPr/>
            </p:nvSpPr>
            <p:spPr>
              <a:xfrm>
                <a:off x="1453454" y="2734680"/>
                <a:ext cx="4347161" cy="168663"/>
              </a:xfrm>
              <a:custGeom>
                <a:avLst/>
                <a:gdLst>
                  <a:gd name="connsiteX0" fmla="*/ 169 w 10059492"/>
                  <a:gd name="connsiteY0" fmla="*/ 156 h 390292"/>
                  <a:gd name="connsiteX1" fmla="*/ 351363 w 10059492"/>
                  <a:gd name="connsiteY1" fmla="*/ 230 h 390292"/>
                  <a:gd name="connsiteX2" fmla="*/ 351655 w 10059492"/>
                  <a:gd name="connsiteY2" fmla="*/ 249253 h 390292"/>
                  <a:gd name="connsiteX3" fmla="*/ 167359 w 10059492"/>
                  <a:gd name="connsiteY3" fmla="*/ 249837 h 390292"/>
                  <a:gd name="connsiteX4" fmla="*/ 167286 w 10059492"/>
                  <a:gd name="connsiteY4" fmla="*/ 171095 h 390292"/>
                  <a:gd name="connsiteX5" fmla="*/ 273141 w 10059492"/>
                  <a:gd name="connsiteY5" fmla="*/ 171095 h 390292"/>
                  <a:gd name="connsiteX6" fmla="*/ 273360 w 10059492"/>
                  <a:gd name="connsiteY6" fmla="*/ 78607 h 390292"/>
                  <a:gd name="connsiteX7" fmla="*/ 78537 w 10059492"/>
                  <a:gd name="connsiteY7" fmla="*/ 78314 h 390292"/>
                  <a:gd name="connsiteX8" fmla="*/ 78610 w 10059492"/>
                  <a:gd name="connsiteY8" fmla="*/ 312861 h 390292"/>
                  <a:gd name="connsiteX9" fmla="*/ 9980905 w 10059492"/>
                  <a:gd name="connsiteY9" fmla="*/ 312934 h 390292"/>
                  <a:gd name="connsiteX10" fmla="*/ 9981198 w 10059492"/>
                  <a:gd name="connsiteY10" fmla="*/ 78314 h 390292"/>
                  <a:gd name="connsiteX11" fmla="*/ 9786594 w 10059492"/>
                  <a:gd name="connsiteY11" fmla="*/ 78314 h 390292"/>
                  <a:gd name="connsiteX12" fmla="*/ 9786594 w 10059492"/>
                  <a:gd name="connsiteY12" fmla="*/ 171095 h 390292"/>
                  <a:gd name="connsiteX13" fmla="*/ 9892375 w 10059492"/>
                  <a:gd name="connsiteY13" fmla="*/ 171168 h 390292"/>
                  <a:gd name="connsiteX14" fmla="*/ 9892375 w 10059492"/>
                  <a:gd name="connsiteY14" fmla="*/ 249764 h 390292"/>
                  <a:gd name="connsiteX15" fmla="*/ 9708006 w 10059492"/>
                  <a:gd name="connsiteY15" fmla="*/ 249618 h 390292"/>
                  <a:gd name="connsiteX16" fmla="*/ 9708006 w 10059492"/>
                  <a:gd name="connsiteY16" fmla="*/ 156 h 390292"/>
                  <a:gd name="connsiteX17" fmla="*/ 10059492 w 10059492"/>
                  <a:gd name="connsiteY17" fmla="*/ 156 h 390292"/>
                  <a:gd name="connsiteX18" fmla="*/ 10059346 w 10059492"/>
                  <a:gd name="connsiteY18" fmla="*/ 390287 h 390292"/>
                  <a:gd name="connsiteX19" fmla="*/ 169 w 10059492"/>
                  <a:gd name="connsiteY19" fmla="*/ 390068 h 390292"/>
                  <a:gd name="connsiteX20" fmla="*/ 169 w 10059492"/>
                  <a:gd name="connsiteY20" fmla="*/ 156 h 39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9492" h="390292">
                    <a:moveTo>
                      <a:pt x="169" y="156"/>
                    </a:moveTo>
                    <a:cubicBezTo>
                      <a:pt x="117209" y="10"/>
                      <a:pt x="234322" y="-136"/>
                      <a:pt x="351363" y="230"/>
                    </a:cubicBezTo>
                    <a:cubicBezTo>
                      <a:pt x="351436" y="83213"/>
                      <a:pt x="350924" y="166269"/>
                      <a:pt x="351655" y="249253"/>
                    </a:cubicBezTo>
                    <a:cubicBezTo>
                      <a:pt x="290247" y="250495"/>
                      <a:pt x="228840" y="249398"/>
                      <a:pt x="167359" y="249837"/>
                    </a:cubicBezTo>
                    <a:cubicBezTo>
                      <a:pt x="166116" y="223517"/>
                      <a:pt x="165970" y="197269"/>
                      <a:pt x="167286" y="171095"/>
                    </a:cubicBezTo>
                    <a:cubicBezTo>
                      <a:pt x="202595" y="171168"/>
                      <a:pt x="237832" y="171095"/>
                      <a:pt x="273141" y="171095"/>
                    </a:cubicBezTo>
                    <a:cubicBezTo>
                      <a:pt x="273214" y="140241"/>
                      <a:pt x="272995" y="109387"/>
                      <a:pt x="273360" y="78607"/>
                    </a:cubicBezTo>
                    <a:cubicBezTo>
                      <a:pt x="208444" y="77876"/>
                      <a:pt x="143527" y="78387"/>
                      <a:pt x="78537" y="78314"/>
                    </a:cubicBezTo>
                    <a:cubicBezTo>
                      <a:pt x="78464" y="156472"/>
                      <a:pt x="78318" y="234703"/>
                      <a:pt x="78610" y="312861"/>
                    </a:cubicBezTo>
                    <a:cubicBezTo>
                      <a:pt x="3379424" y="313007"/>
                      <a:pt x="6680164" y="312861"/>
                      <a:pt x="9980905" y="312934"/>
                    </a:cubicBezTo>
                    <a:cubicBezTo>
                      <a:pt x="9981564" y="234703"/>
                      <a:pt x="9980978" y="156472"/>
                      <a:pt x="9981198" y="78314"/>
                    </a:cubicBezTo>
                    <a:cubicBezTo>
                      <a:pt x="9916281" y="78241"/>
                      <a:pt x="9851437" y="78241"/>
                      <a:pt x="9786594" y="78314"/>
                    </a:cubicBezTo>
                    <a:cubicBezTo>
                      <a:pt x="9786447" y="109241"/>
                      <a:pt x="9786447" y="140168"/>
                      <a:pt x="9786594" y="171095"/>
                    </a:cubicBezTo>
                    <a:cubicBezTo>
                      <a:pt x="9821829" y="171168"/>
                      <a:pt x="9857066" y="171095"/>
                      <a:pt x="9892375" y="171168"/>
                    </a:cubicBezTo>
                    <a:cubicBezTo>
                      <a:pt x="9892449" y="197342"/>
                      <a:pt x="9892375" y="223517"/>
                      <a:pt x="9892375" y="249764"/>
                    </a:cubicBezTo>
                    <a:cubicBezTo>
                      <a:pt x="9830894" y="249764"/>
                      <a:pt x="9769487" y="249910"/>
                      <a:pt x="9708006" y="249618"/>
                    </a:cubicBezTo>
                    <a:cubicBezTo>
                      <a:pt x="9707787" y="166489"/>
                      <a:pt x="9707787" y="83286"/>
                      <a:pt x="9708006" y="156"/>
                    </a:cubicBezTo>
                    <a:cubicBezTo>
                      <a:pt x="9825193" y="10"/>
                      <a:pt x="9942306" y="10"/>
                      <a:pt x="10059492" y="156"/>
                    </a:cubicBezTo>
                    <a:cubicBezTo>
                      <a:pt x="10059346" y="130151"/>
                      <a:pt x="10059639" y="260219"/>
                      <a:pt x="10059346" y="390287"/>
                    </a:cubicBezTo>
                    <a:cubicBezTo>
                      <a:pt x="6706336" y="390141"/>
                      <a:pt x="3353252" y="390507"/>
                      <a:pt x="169" y="390068"/>
                    </a:cubicBezTo>
                    <a:cubicBezTo>
                      <a:pt x="-124" y="260146"/>
                      <a:pt x="23" y="130151"/>
                      <a:pt x="169" y="156"/>
                    </a:cubicBezTo>
                    <a:close/>
                  </a:path>
                </a:pathLst>
              </a:custGeom>
              <a:solidFill>
                <a:srgbClr val="1E1E1E"/>
              </a:solidFill>
              <a:ln w="7308" cap="flat">
                <a:noFill/>
                <a:prstDash val="solid"/>
                <a:miter/>
              </a:ln>
            </p:spPr>
            <p:txBody>
              <a:bodyPr rtlCol="0" anchor="ctr"/>
              <a:lstStyle/>
              <a:p>
                <a:endParaRPr lang="zh-CN" altLang="en-US">
                  <a:cs typeface="+mn-ea"/>
                  <a:sym typeface="+mn-lt"/>
                </a:endParaRPr>
              </a:p>
            </p:txBody>
          </p:sp>
          <p:sp>
            <p:nvSpPr>
              <p:cNvPr id="10" name="矩形: 圆角 9"/>
              <p:cNvSpPr/>
              <p:nvPr/>
            </p:nvSpPr>
            <p:spPr>
              <a:xfrm>
                <a:off x="1673251" y="2144092"/>
                <a:ext cx="3918462" cy="662982"/>
              </a:xfrm>
              <a:prstGeom prst="roundRect">
                <a:avLst>
                  <a:gd name="adj" fmla="val 0"/>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2597089" y="2284427"/>
              <a:ext cx="2994025" cy="457835"/>
            </a:xfrm>
            <a:prstGeom prst="rect">
              <a:avLst/>
            </a:prstGeom>
            <a:noFill/>
          </p:spPr>
          <p:txBody>
            <a:bodyPr wrap="square" rtlCol="0">
              <a:noAutofit/>
            </a:bodyPr>
            <a:lstStyle>
              <a:defPPr>
                <a:defRPr lang="zh-CN"/>
              </a:defPPr>
              <a:lvl1pPr>
                <a:defRPr sz="2800" b="1">
                  <a:gradFill>
                    <a:gsLst>
                      <a:gs pos="0">
                        <a:schemeClr val="accent2">
                          <a:lumMod val="20000"/>
                          <a:lumOff val="80000"/>
                        </a:schemeClr>
                      </a:gs>
                      <a:gs pos="100000">
                        <a:srgbClr val="EBAD3C"/>
                      </a:gs>
                    </a:gsLst>
                    <a:lin ang="5400000" scaled="1"/>
                  </a:gradFill>
                  <a:latin typeface="+mn-ea"/>
                </a:defRPr>
              </a:lvl1pPr>
            </a:lstStyle>
            <a:p>
              <a:r>
                <a:rPr lang="zh-CN" altLang="en-US" sz="1800" dirty="0">
                  <a:solidFill>
                    <a:schemeClr val="bg1"/>
                  </a:solidFill>
                  <a:latin typeface="+mn-lt"/>
                  <a:cs typeface="+mn-ea"/>
                  <a:sym typeface="+mn-lt"/>
                </a:rPr>
                <a:t>调整流程</a:t>
              </a:r>
              <a:r>
                <a:rPr lang="en-US" altLang="zh-CN" sz="1800" dirty="0">
                  <a:solidFill>
                    <a:schemeClr val="bg1"/>
                  </a:solidFill>
                  <a:latin typeface="+mn-lt"/>
                  <a:cs typeface="+mn-ea"/>
                  <a:sym typeface="+mn-lt"/>
                </a:rPr>
                <a:t>-</a:t>
              </a:r>
              <a:r>
                <a:rPr lang="zh-CN" altLang="en-US" sz="1800" dirty="0">
                  <a:solidFill>
                    <a:schemeClr val="bg1"/>
                  </a:solidFill>
                  <a:latin typeface="+mn-lt"/>
                  <a:cs typeface="+mn-ea"/>
                  <a:sym typeface="+mn-lt"/>
                </a:rPr>
                <a:t>增补</a:t>
              </a:r>
              <a:endParaRPr lang="zh-CN" altLang="en-US" sz="1800" dirty="0">
                <a:solidFill>
                  <a:schemeClr val="bg1"/>
                </a:solidFill>
                <a:latin typeface="+mn-lt"/>
                <a:cs typeface="+mn-ea"/>
                <a:sym typeface="+mn-lt"/>
              </a:endParaRPr>
            </a:p>
            <a:p>
              <a:endParaRPr lang="zh-CN" altLang="en-US" sz="1800" dirty="0">
                <a:solidFill>
                  <a:schemeClr val="bg1"/>
                </a:solidFill>
                <a:latin typeface="+mn-lt"/>
                <a:cs typeface="+mn-ea"/>
                <a:sym typeface="+mn-lt"/>
              </a:endParaRPr>
            </a:p>
          </p:txBody>
        </p:sp>
        <p:sp>
          <p:nvSpPr>
            <p:cNvPr id="6" name="文本框 5"/>
            <p:cNvSpPr txBox="1"/>
            <p:nvPr/>
          </p:nvSpPr>
          <p:spPr>
            <a:xfrm>
              <a:off x="1875214" y="2220479"/>
              <a:ext cx="721995" cy="521970"/>
            </a:xfrm>
            <a:prstGeom prst="rect">
              <a:avLst/>
            </a:prstGeom>
            <a:noFill/>
          </p:spPr>
          <p:txBody>
            <a:bodyPr wrap="none" rtlCol="0">
              <a:spAutoFit/>
            </a:bodyPr>
            <a:lstStyle>
              <a:defPPr>
                <a:defRPr lang="zh-CN"/>
              </a:defPPr>
              <a:lvl1pPr>
                <a:defRPr sz="2800" b="1">
                  <a:solidFill>
                    <a:schemeClr val="bg1"/>
                  </a:solidFill>
                  <a:latin typeface="MiSans Heavy" panose="00000A00000000000000" pitchFamily="2" charset="-122"/>
                  <a:ea typeface="MiSans Heavy" panose="00000A00000000000000" pitchFamily="2" charset="-122"/>
                </a:defRPr>
              </a:lvl1pPr>
            </a:lstStyle>
            <a:p>
              <a:r>
                <a:rPr lang="en-US" altLang="zh-CN" dirty="0">
                  <a:sym typeface="+mn-lt"/>
                </a:rPr>
                <a:t>2.4</a:t>
              </a:r>
              <a:endParaRPr lang="en-US" altLang="zh-CN" dirty="0">
                <a:sym typeface="+mn-lt"/>
              </a:endParaRPr>
            </a:p>
          </p:txBody>
        </p:sp>
      </p:grpSp>
      <p:pic>
        <p:nvPicPr>
          <p:cNvPr id="7" name="图片 6"/>
          <p:cNvPicPr>
            <a:picLocks noChangeAspect="1"/>
          </p:cNvPicPr>
          <p:nvPr/>
        </p:nvPicPr>
        <p:blipFill>
          <a:blip r:embed="rId1"/>
          <a:stretch>
            <a:fillRect/>
          </a:stretch>
        </p:blipFill>
        <p:spPr>
          <a:xfrm>
            <a:off x="219710" y="1419225"/>
            <a:ext cx="11510645" cy="4735830"/>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2875" y="101600"/>
            <a:ext cx="5515610" cy="759049"/>
            <a:chOff x="1453454" y="2144092"/>
            <a:chExt cx="4347161" cy="759251"/>
          </a:xfrm>
        </p:grpSpPr>
        <p:grpSp>
          <p:nvGrpSpPr>
            <p:cNvPr id="3" name="组合 2"/>
            <p:cNvGrpSpPr/>
            <p:nvPr/>
          </p:nvGrpSpPr>
          <p:grpSpPr>
            <a:xfrm>
              <a:off x="1453454" y="2144092"/>
              <a:ext cx="4347161" cy="759251"/>
              <a:chOff x="1453454" y="2144092"/>
              <a:chExt cx="4347161" cy="759251"/>
            </a:xfrm>
          </p:grpSpPr>
          <p:sp>
            <p:nvSpPr>
              <p:cNvPr id="9" name="任意多边形: 形状 8"/>
              <p:cNvSpPr/>
              <p:nvPr/>
            </p:nvSpPr>
            <p:spPr>
              <a:xfrm>
                <a:off x="1453454" y="2734680"/>
                <a:ext cx="4347161" cy="168663"/>
              </a:xfrm>
              <a:custGeom>
                <a:avLst/>
                <a:gdLst>
                  <a:gd name="connsiteX0" fmla="*/ 169 w 10059492"/>
                  <a:gd name="connsiteY0" fmla="*/ 156 h 390292"/>
                  <a:gd name="connsiteX1" fmla="*/ 351363 w 10059492"/>
                  <a:gd name="connsiteY1" fmla="*/ 230 h 390292"/>
                  <a:gd name="connsiteX2" fmla="*/ 351655 w 10059492"/>
                  <a:gd name="connsiteY2" fmla="*/ 249253 h 390292"/>
                  <a:gd name="connsiteX3" fmla="*/ 167359 w 10059492"/>
                  <a:gd name="connsiteY3" fmla="*/ 249837 h 390292"/>
                  <a:gd name="connsiteX4" fmla="*/ 167286 w 10059492"/>
                  <a:gd name="connsiteY4" fmla="*/ 171095 h 390292"/>
                  <a:gd name="connsiteX5" fmla="*/ 273141 w 10059492"/>
                  <a:gd name="connsiteY5" fmla="*/ 171095 h 390292"/>
                  <a:gd name="connsiteX6" fmla="*/ 273360 w 10059492"/>
                  <a:gd name="connsiteY6" fmla="*/ 78607 h 390292"/>
                  <a:gd name="connsiteX7" fmla="*/ 78537 w 10059492"/>
                  <a:gd name="connsiteY7" fmla="*/ 78314 h 390292"/>
                  <a:gd name="connsiteX8" fmla="*/ 78610 w 10059492"/>
                  <a:gd name="connsiteY8" fmla="*/ 312861 h 390292"/>
                  <a:gd name="connsiteX9" fmla="*/ 9980905 w 10059492"/>
                  <a:gd name="connsiteY9" fmla="*/ 312934 h 390292"/>
                  <a:gd name="connsiteX10" fmla="*/ 9981198 w 10059492"/>
                  <a:gd name="connsiteY10" fmla="*/ 78314 h 390292"/>
                  <a:gd name="connsiteX11" fmla="*/ 9786594 w 10059492"/>
                  <a:gd name="connsiteY11" fmla="*/ 78314 h 390292"/>
                  <a:gd name="connsiteX12" fmla="*/ 9786594 w 10059492"/>
                  <a:gd name="connsiteY12" fmla="*/ 171095 h 390292"/>
                  <a:gd name="connsiteX13" fmla="*/ 9892375 w 10059492"/>
                  <a:gd name="connsiteY13" fmla="*/ 171168 h 390292"/>
                  <a:gd name="connsiteX14" fmla="*/ 9892375 w 10059492"/>
                  <a:gd name="connsiteY14" fmla="*/ 249764 h 390292"/>
                  <a:gd name="connsiteX15" fmla="*/ 9708006 w 10059492"/>
                  <a:gd name="connsiteY15" fmla="*/ 249618 h 390292"/>
                  <a:gd name="connsiteX16" fmla="*/ 9708006 w 10059492"/>
                  <a:gd name="connsiteY16" fmla="*/ 156 h 390292"/>
                  <a:gd name="connsiteX17" fmla="*/ 10059492 w 10059492"/>
                  <a:gd name="connsiteY17" fmla="*/ 156 h 390292"/>
                  <a:gd name="connsiteX18" fmla="*/ 10059346 w 10059492"/>
                  <a:gd name="connsiteY18" fmla="*/ 390287 h 390292"/>
                  <a:gd name="connsiteX19" fmla="*/ 169 w 10059492"/>
                  <a:gd name="connsiteY19" fmla="*/ 390068 h 390292"/>
                  <a:gd name="connsiteX20" fmla="*/ 169 w 10059492"/>
                  <a:gd name="connsiteY20" fmla="*/ 156 h 39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9492" h="390292">
                    <a:moveTo>
                      <a:pt x="169" y="156"/>
                    </a:moveTo>
                    <a:cubicBezTo>
                      <a:pt x="117209" y="10"/>
                      <a:pt x="234322" y="-136"/>
                      <a:pt x="351363" y="230"/>
                    </a:cubicBezTo>
                    <a:cubicBezTo>
                      <a:pt x="351436" y="83213"/>
                      <a:pt x="350924" y="166269"/>
                      <a:pt x="351655" y="249253"/>
                    </a:cubicBezTo>
                    <a:cubicBezTo>
                      <a:pt x="290247" y="250495"/>
                      <a:pt x="228840" y="249398"/>
                      <a:pt x="167359" y="249837"/>
                    </a:cubicBezTo>
                    <a:cubicBezTo>
                      <a:pt x="166116" y="223517"/>
                      <a:pt x="165970" y="197269"/>
                      <a:pt x="167286" y="171095"/>
                    </a:cubicBezTo>
                    <a:cubicBezTo>
                      <a:pt x="202595" y="171168"/>
                      <a:pt x="237832" y="171095"/>
                      <a:pt x="273141" y="171095"/>
                    </a:cubicBezTo>
                    <a:cubicBezTo>
                      <a:pt x="273214" y="140241"/>
                      <a:pt x="272995" y="109387"/>
                      <a:pt x="273360" y="78607"/>
                    </a:cubicBezTo>
                    <a:cubicBezTo>
                      <a:pt x="208444" y="77876"/>
                      <a:pt x="143527" y="78387"/>
                      <a:pt x="78537" y="78314"/>
                    </a:cubicBezTo>
                    <a:cubicBezTo>
                      <a:pt x="78464" y="156472"/>
                      <a:pt x="78318" y="234703"/>
                      <a:pt x="78610" y="312861"/>
                    </a:cubicBezTo>
                    <a:cubicBezTo>
                      <a:pt x="3379424" y="313007"/>
                      <a:pt x="6680164" y="312861"/>
                      <a:pt x="9980905" y="312934"/>
                    </a:cubicBezTo>
                    <a:cubicBezTo>
                      <a:pt x="9981564" y="234703"/>
                      <a:pt x="9980978" y="156472"/>
                      <a:pt x="9981198" y="78314"/>
                    </a:cubicBezTo>
                    <a:cubicBezTo>
                      <a:pt x="9916281" y="78241"/>
                      <a:pt x="9851437" y="78241"/>
                      <a:pt x="9786594" y="78314"/>
                    </a:cubicBezTo>
                    <a:cubicBezTo>
                      <a:pt x="9786447" y="109241"/>
                      <a:pt x="9786447" y="140168"/>
                      <a:pt x="9786594" y="171095"/>
                    </a:cubicBezTo>
                    <a:cubicBezTo>
                      <a:pt x="9821829" y="171168"/>
                      <a:pt x="9857066" y="171095"/>
                      <a:pt x="9892375" y="171168"/>
                    </a:cubicBezTo>
                    <a:cubicBezTo>
                      <a:pt x="9892449" y="197342"/>
                      <a:pt x="9892375" y="223517"/>
                      <a:pt x="9892375" y="249764"/>
                    </a:cubicBezTo>
                    <a:cubicBezTo>
                      <a:pt x="9830894" y="249764"/>
                      <a:pt x="9769487" y="249910"/>
                      <a:pt x="9708006" y="249618"/>
                    </a:cubicBezTo>
                    <a:cubicBezTo>
                      <a:pt x="9707787" y="166489"/>
                      <a:pt x="9707787" y="83286"/>
                      <a:pt x="9708006" y="156"/>
                    </a:cubicBezTo>
                    <a:cubicBezTo>
                      <a:pt x="9825193" y="10"/>
                      <a:pt x="9942306" y="10"/>
                      <a:pt x="10059492" y="156"/>
                    </a:cubicBezTo>
                    <a:cubicBezTo>
                      <a:pt x="10059346" y="130151"/>
                      <a:pt x="10059639" y="260219"/>
                      <a:pt x="10059346" y="390287"/>
                    </a:cubicBezTo>
                    <a:cubicBezTo>
                      <a:pt x="6706336" y="390141"/>
                      <a:pt x="3353252" y="390507"/>
                      <a:pt x="169" y="390068"/>
                    </a:cubicBezTo>
                    <a:cubicBezTo>
                      <a:pt x="-124" y="260146"/>
                      <a:pt x="23" y="130151"/>
                      <a:pt x="169" y="156"/>
                    </a:cubicBezTo>
                    <a:close/>
                  </a:path>
                </a:pathLst>
              </a:custGeom>
              <a:solidFill>
                <a:srgbClr val="1E1E1E"/>
              </a:solidFill>
              <a:ln w="7308" cap="flat">
                <a:noFill/>
                <a:prstDash val="solid"/>
                <a:miter/>
              </a:ln>
            </p:spPr>
            <p:txBody>
              <a:bodyPr rtlCol="0" anchor="ctr"/>
              <a:lstStyle/>
              <a:p>
                <a:endParaRPr lang="zh-CN" altLang="en-US">
                  <a:cs typeface="+mn-ea"/>
                  <a:sym typeface="+mn-lt"/>
                </a:endParaRPr>
              </a:p>
            </p:txBody>
          </p:sp>
          <p:sp>
            <p:nvSpPr>
              <p:cNvPr id="10" name="矩形: 圆角 9"/>
              <p:cNvSpPr/>
              <p:nvPr/>
            </p:nvSpPr>
            <p:spPr>
              <a:xfrm>
                <a:off x="1673251" y="2144092"/>
                <a:ext cx="3918462" cy="662982"/>
              </a:xfrm>
              <a:prstGeom prst="roundRect">
                <a:avLst>
                  <a:gd name="adj" fmla="val 0"/>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2541996" y="2284464"/>
              <a:ext cx="2170077" cy="368398"/>
            </a:xfrm>
            <a:prstGeom prst="rect">
              <a:avLst/>
            </a:prstGeom>
            <a:noFill/>
          </p:spPr>
          <p:txBody>
            <a:bodyPr wrap="square" rtlCol="0">
              <a:spAutoFit/>
            </a:bodyPr>
            <a:lstStyle>
              <a:defPPr>
                <a:defRPr lang="zh-CN"/>
              </a:defPPr>
              <a:lvl1pPr>
                <a:defRPr sz="2800" b="1">
                  <a:gradFill>
                    <a:gsLst>
                      <a:gs pos="0">
                        <a:schemeClr val="accent2">
                          <a:lumMod val="20000"/>
                          <a:lumOff val="80000"/>
                        </a:schemeClr>
                      </a:gs>
                      <a:gs pos="100000">
                        <a:srgbClr val="EBAD3C"/>
                      </a:gs>
                    </a:gsLst>
                    <a:lin ang="5400000" scaled="1"/>
                  </a:gradFill>
                  <a:latin typeface="+mn-ea"/>
                </a:defRPr>
              </a:lvl1pPr>
            </a:lstStyle>
            <a:p>
              <a:r>
                <a:rPr lang="zh-CN" altLang="en-US" sz="1800" dirty="0">
                  <a:solidFill>
                    <a:schemeClr val="bg1"/>
                  </a:solidFill>
                  <a:latin typeface="+mn-lt"/>
                  <a:cs typeface="+mn-ea"/>
                  <a:sym typeface="+mn-lt"/>
                </a:rPr>
                <a:t>决策项目录入和计划</a:t>
              </a:r>
              <a:r>
                <a:rPr lang="zh-CN" altLang="en-US" sz="1800" dirty="0">
                  <a:solidFill>
                    <a:schemeClr val="bg1"/>
                  </a:solidFill>
                  <a:latin typeface="+mn-lt"/>
                  <a:cs typeface="+mn-ea"/>
                  <a:sym typeface="+mn-lt"/>
                </a:rPr>
                <a:t>填报</a:t>
              </a:r>
              <a:endParaRPr lang="zh-CN" altLang="en-US" sz="1800" dirty="0">
                <a:solidFill>
                  <a:schemeClr val="bg1"/>
                </a:solidFill>
                <a:latin typeface="+mn-lt"/>
                <a:cs typeface="+mn-ea"/>
                <a:sym typeface="+mn-lt"/>
              </a:endParaRPr>
            </a:p>
          </p:txBody>
        </p:sp>
        <p:sp>
          <p:nvSpPr>
            <p:cNvPr id="6" name="文本框 5"/>
            <p:cNvSpPr txBox="1"/>
            <p:nvPr/>
          </p:nvSpPr>
          <p:spPr>
            <a:xfrm>
              <a:off x="1863760" y="2220479"/>
              <a:ext cx="721995" cy="522109"/>
            </a:xfrm>
            <a:prstGeom prst="rect">
              <a:avLst/>
            </a:prstGeom>
            <a:noFill/>
          </p:spPr>
          <p:txBody>
            <a:bodyPr wrap="square" rtlCol="0">
              <a:spAutoFit/>
            </a:bodyPr>
            <a:lstStyle>
              <a:defPPr>
                <a:defRPr lang="zh-CN"/>
              </a:defPPr>
              <a:lvl1pPr>
                <a:defRPr sz="2800" b="1">
                  <a:solidFill>
                    <a:schemeClr val="bg1"/>
                  </a:solidFill>
                  <a:latin typeface="MiSans Heavy" panose="00000A00000000000000" pitchFamily="2" charset="-122"/>
                  <a:ea typeface="MiSans Heavy" panose="00000A00000000000000" pitchFamily="2" charset="-122"/>
                </a:defRPr>
              </a:lvl1pPr>
            </a:lstStyle>
            <a:p>
              <a:r>
                <a:rPr lang="en-US" altLang="zh-CN" dirty="0">
                  <a:sym typeface="+mn-lt"/>
                </a:rPr>
                <a:t>3.1</a:t>
              </a:r>
              <a:endParaRPr lang="en-US" altLang="zh-CN" dirty="0">
                <a:sym typeface="+mn-lt"/>
              </a:endParaRPr>
            </a:p>
          </p:txBody>
        </p:sp>
      </p:grpSp>
      <p:grpSp>
        <p:nvGrpSpPr>
          <p:cNvPr id="11" name="组合 10"/>
          <p:cNvGrpSpPr/>
          <p:nvPr/>
        </p:nvGrpSpPr>
        <p:grpSpPr>
          <a:xfrm>
            <a:off x="908580" y="1109054"/>
            <a:ext cx="4064000" cy="4897120"/>
            <a:chOff x="283598" y="1296299"/>
            <a:chExt cx="4064000" cy="4897120"/>
          </a:xfrm>
        </p:grpSpPr>
        <p:sp>
          <p:nvSpPr>
            <p:cNvPr id="12" name="文本框 11"/>
            <p:cNvSpPr txBox="1"/>
            <p:nvPr/>
          </p:nvSpPr>
          <p:spPr>
            <a:xfrm>
              <a:off x="283598" y="1811919"/>
              <a:ext cx="3898900" cy="4381500"/>
            </a:xfrm>
            <a:prstGeom prst="rect">
              <a:avLst/>
            </a:prstGeom>
            <a:noFill/>
          </p:spPr>
          <p:txBody>
            <a:bodyPr wrap="square">
              <a:noAutofit/>
            </a:bodyPr>
            <a:lstStyle>
              <a:defPPr>
                <a:defRPr lang="zh-CN"/>
              </a:defPPr>
              <a:lvl1pPr>
                <a:lnSpc>
                  <a:spcPct val="150000"/>
                </a:lnSpc>
                <a:defRPr sz="1050" b="0" i="0">
                  <a:solidFill>
                    <a:schemeClr val="bg1">
                      <a:lumMod val="50000"/>
                    </a:schemeClr>
                  </a:solidFill>
                  <a:effectLst/>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r>
                <a:rPr lang="en-US" altLang="zh-CN" sz="1400" b="1" dirty="0">
                  <a:solidFill>
                    <a:schemeClr val="tx1">
                      <a:lumMod val="85000"/>
                      <a:lumOff val="15000"/>
                    </a:schemeClr>
                  </a:solidFill>
                  <a:latin typeface="+mn-lt"/>
                  <a:ea typeface="+mn-ea"/>
                  <a:cs typeface="+mn-ea"/>
                  <a:sym typeface="+mn-lt"/>
                </a:rPr>
                <a:t> </a:t>
              </a:r>
              <a:r>
                <a:rPr lang="zh-CN" altLang="en-US" sz="1800" dirty="0">
                  <a:solidFill>
                    <a:schemeClr val="tx1">
                      <a:lumMod val="85000"/>
                      <a:lumOff val="15000"/>
                    </a:schemeClr>
                  </a:solidFill>
                  <a:latin typeface="+mn-lt"/>
                  <a:ea typeface="+mn-ea"/>
                  <a:cs typeface="+mn-ea"/>
                  <a:sym typeface="+mn-lt"/>
                </a:rPr>
                <a:t>新增立项决策项目：点击项目管理</a:t>
              </a:r>
              <a:r>
                <a:rPr lang="en-US" altLang="zh-CN" sz="1800" dirty="0">
                  <a:solidFill>
                    <a:schemeClr val="tx1">
                      <a:lumMod val="85000"/>
                      <a:lumOff val="15000"/>
                    </a:schemeClr>
                  </a:solidFill>
                  <a:latin typeface="+mn-lt"/>
                  <a:ea typeface="+mn-ea"/>
                  <a:cs typeface="+mn-ea"/>
                  <a:sym typeface="+mn-lt"/>
                </a:rPr>
                <a:t>--</a:t>
              </a:r>
              <a:r>
                <a:rPr lang="zh-CN" altLang="en-US" sz="1800" dirty="0">
                  <a:solidFill>
                    <a:schemeClr val="tx1">
                      <a:lumMod val="85000"/>
                      <a:lumOff val="15000"/>
                    </a:schemeClr>
                  </a:solidFill>
                  <a:latin typeface="+mn-lt"/>
                  <a:ea typeface="+mn-ea"/>
                  <a:cs typeface="+mn-ea"/>
                  <a:sym typeface="+mn-lt"/>
                </a:rPr>
                <a:t>项目信息</a:t>
              </a:r>
              <a:r>
                <a:rPr lang="en-US" altLang="zh-CN" sz="1800" dirty="0">
                  <a:solidFill>
                    <a:schemeClr val="tx1">
                      <a:lumMod val="85000"/>
                      <a:lumOff val="15000"/>
                    </a:schemeClr>
                  </a:solidFill>
                  <a:latin typeface="+mn-lt"/>
                  <a:ea typeface="+mn-ea"/>
                  <a:cs typeface="+mn-ea"/>
                  <a:sym typeface="+mn-lt"/>
                </a:rPr>
                <a:t>--</a:t>
              </a:r>
              <a:r>
                <a:rPr lang="zh-CN" altLang="en-US" sz="1800" dirty="0">
                  <a:solidFill>
                    <a:schemeClr val="tx1">
                      <a:lumMod val="85000"/>
                      <a:lumOff val="15000"/>
                    </a:schemeClr>
                  </a:solidFill>
                  <a:latin typeface="+mn-lt"/>
                  <a:ea typeface="+mn-ea"/>
                  <a:cs typeface="+mn-ea"/>
                  <a:sym typeface="+mn-lt"/>
                </a:rPr>
                <a:t>立项决策，点击新增，新增一条立项决策项目</a:t>
              </a:r>
              <a:endParaRPr lang="zh-CN" altLang="en-US" sz="1800" dirty="0">
                <a:solidFill>
                  <a:schemeClr val="tx1">
                    <a:lumMod val="85000"/>
                    <a:lumOff val="15000"/>
                  </a:schemeClr>
                </a:solidFill>
                <a:latin typeface="+mn-lt"/>
                <a:ea typeface="+mn-ea"/>
                <a:cs typeface="+mn-ea"/>
                <a:sym typeface="+mn-lt"/>
              </a:endParaRPr>
            </a:p>
          </p:txBody>
        </p:sp>
        <p:sp>
          <p:nvSpPr>
            <p:cNvPr id="13" name="文本框 12"/>
            <p:cNvSpPr txBox="1"/>
            <p:nvPr/>
          </p:nvSpPr>
          <p:spPr>
            <a:xfrm>
              <a:off x="283598" y="1296299"/>
              <a:ext cx="4064000" cy="514985"/>
            </a:xfrm>
            <a:prstGeom prst="rect">
              <a:avLst/>
            </a:prstGeom>
            <a:noFill/>
          </p:spPr>
          <p:txBody>
            <a:bodyPr wrap="square" rtlCol="0">
              <a:noAutofit/>
            </a:bodyPr>
            <a:lstStyle>
              <a:defPPr>
                <a:defRPr lang="zh-CN"/>
              </a:defPPr>
              <a:lvl1pPr>
                <a:defRPr sz="1600" b="1">
                  <a:solidFill>
                    <a:schemeClr val="tx1">
                      <a:lumMod val="95000"/>
                      <a:lumOff val="5000"/>
                    </a:schemeClr>
                  </a:solidFill>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r>
                <a:rPr lang="zh-CN" altLang="en-US" sz="2400" dirty="0">
                  <a:latin typeface="+mn-lt"/>
                  <a:ea typeface="+mn-ea"/>
                  <a:cs typeface="+mn-ea"/>
                  <a:sym typeface="+mn-lt"/>
                </a:rPr>
                <a:t>立项</a:t>
              </a:r>
              <a:r>
                <a:rPr lang="zh-CN" altLang="en-US" sz="2400" dirty="0">
                  <a:latin typeface="+mn-lt"/>
                  <a:ea typeface="+mn-ea"/>
                  <a:cs typeface="+mn-ea"/>
                  <a:sym typeface="+mn-lt"/>
                </a:rPr>
                <a:t>决策</a:t>
              </a:r>
              <a:endParaRPr lang="zh-CN" altLang="en-US" sz="2400" dirty="0">
                <a:latin typeface="+mn-lt"/>
                <a:ea typeface="+mn-ea"/>
                <a:cs typeface="+mn-ea"/>
                <a:sym typeface="+mn-lt"/>
              </a:endParaRPr>
            </a:p>
          </p:txBody>
        </p:sp>
      </p:grpSp>
      <p:sp>
        <p:nvSpPr>
          <p:cNvPr id="15" name="文本框 14"/>
          <p:cNvSpPr txBox="1"/>
          <p:nvPr/>
        </p:nvSpPr>
        <p:spPr>
          <a:xfrm>
            <a:off x="1294415" y="4577582"/>
            <a:ext cx="1322798" cy="369332"/>
          </a:xfrm>
          <a:prstGeom prst="rect">
            <a:avLst/>
          </a:prstGeom>
          <a:noFill/>
        </p:spPr>
        <p:txBody>
          <a:bodyPr wrap="none" rtlCol="0">
            <a:spAutoFit/>
          </a:bodyPr>
          <a:lstStyle/>
          <a:p>
            <a:r>
              <a:rPr lang="zh-CN" altLang="en-US" dirty="0">
                <a:solidFill>
                  <a:schemeClr val="bg1"/>
                </a:solidFill>
                <a:cs typeface="+mn-ea"/>
                <a:sym typeface="+mn-lt"/>
              </a:rPr>
              <a:t>添加关键词</a:t>
            </a:r>
            <a:endParaRPr lang="zh-CN" altLang="en-US" dirty="0">
              <a:solidFill>
                <a:schemeClr val="bg1"/>
              </a:solidFill>
              <a:cs typeface="+mn-ea"/>
              <a:sym typeface="+mn-lt"/>
            </a:endParaRPr>
          </a:p>
        </p:txBody>
      </p:sp>
      <p:pic>
        <p:nvPicPr>
          <p:cNvPr id="17" name="图片 3"/>
          <p:cNvPicPr>
            <a:picLocks noChangeAspect="1"/>
          </p:cNvPicPr>
          <p:nvPr/>
        </p:nvPicPr>
        <p:blipFill>
          <a:blip r:embed="rId1"/>
          <a:stretch>
            <a:fillRect/>
          </a:stretch>
        </p:blipFill>
        <p:spPr>
          <a:xfrm>
            <a:off x="4907280" y="1000760"/>
            <a:ext cx="7285355" cy="2214245"/>
          </a:xfrm>
          <a:prstGeom prst="rect">
            <a:avLst/>
          </a:prstGeom>
          <a:noFill/>
          <a:ln>
            <a:noFill/>
          </a:ln>
        </p:spPr>
      </p:pic>
      <p:pic>
        <p:nvPicPr>
          <p:cNvPr id="18" name="图片 4"/>
          <p:cNvPicPr>
            <a:picLocks noChangeAspect="1"/>
          </p:cNvPicPr>
          <p:nvPr/>
        </p:nvPicPr>
        <p:blipFill>
          <a:blip r:embed="rId2"/>
          <a:stretch>
            <a:fillRect/>
          </a:stretch>
        </p:blipFill>
        <p:spPr>
          <a:xfrm>
            <a:off x="4907280" y="3355340"/>
            <a:ext cx="7284720" cy="2696845"/>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screen">
            <a:alphaModFix amt="20000"/>
          </a:blip>
          <a:stretch>
            <a:fillRect/>
          </a:stretch>
        </p:blipFill>
        <p:spPr>
          <a:xfrm>
            <a:off x="0" y="0"/>
            <a:ext cx="12192000" cy="6858000"/>
          </a:xfrm>
          <a:prstGeom prst="rect">
            <a:avLst/>
          </a:prstGeom>
        </p:spPr>
      </p:pic>
      <p:sp>
        <p:nvSpPr>
          <p:cNvPr id="236" name="矩形: 圆角 235"/>
          <p:cNvSpPr/>
          <p:nvPr/>
        </p:nvSpPr>
        <p:spPr>
          <a:xfrm>
            <a:off x="6713189" y="5674441"/>
            <a:ext cx="5478811" cy="1183559"/>
          </a:xfrm>
          <a:prstGeom prst="roundRect">
            <a:avLst>
              <a:gd name="adj" fmla="val 0"/>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2" cstate="screen">
            <a:alphaModFix amt="20000"/>
          </a:blip>
          <a:stretch>
            <a:fillRect/>
          </a:stretch>
        </p:blipFill>
        <p:spPr>
          <a:xfrm>
            <a:off x="5469647" y="4829033"/>
            <a:ext cx="1525907" cy="1525907"/>
          </a:xfrm>
          <a:prstGeom prst="rect">
            <a:avLst/>
          </a:prstGeom>
        </p:spPr>
      </p:pic>
      <p:pic>
        <p:nvPicPr>
          <p:cNvPr id="218" name="图片 217" descr="D:\51PPT模板网\51pptmoban.com\图片.jpg"/>
          <p:cNvPicPr>
            <a:picLocks noChangeAspect="1"/>
          </p:cNvPicPr>
          <p:nvPr/>
        </p:nvPicPr>
        <p:blipFill>
          <a:blip r:embed="rId3" cstate="screen">
            <a:extLst>
              <a:ext uri="{BEBA8EAE-BF5A-486C-A8C5-ECC9F3942E4B}">
                <a14:imgProps xmlns:a14="http://schemas.microsoft.com/office/drawing/2010/main">
                  <a14:imgLayer r:embed="rId4">
                    <a14:imgEffect>
                      <a14:artisticFilmGrain/>
                    </a14:imgEffect>
                    <a14:imgEffect>
                      <a14:saturation sat="400000"/>
                    </a14:imgEffect>
                  </a14:imgLayer>
                </a14:imgProps>
              </a:ext>
            </a:extLst>
          </a:blip>
          <a:srcRect/>
          <a:stretch>
            <a:fillRect/>
          </a:stretch>
        </p:blipFill>
        <p:spPr>
          <a:xfrm rot="18900000" flipV="1">
            <a:off x="8203696" y="-1954918"/>
            <a:ext cx="3722944" cy="4921208"/>
          </a:xfrm>
          <a:custGeom>
            <a:avLst/>
            <a:gdLst>
              <a:gd name="connsiteX0" fmla="*/ 116016 w 3722944"/>
              <a:gd name="connsiteY0" fmla="*/ 4921208 h 4921208"/>
              <a:gd name="connsiteX1" fmla="*/ 3722944 w 3722944"/>
              <a:gd name="connsiteY1" fmla="*/ 1314281 h 4921208"/>
              <a:gd name="connsiteX2" fmla="*/ 2408663 w 3722944"/>
              <a:gd name="connsiteY2" fmla="*/ 0 h 4921208"/>
              <a:gd name="connsiteX3" fmla="*/ 0 w 3722944"/>
              <a:gd name="connsiteY3" fmla="*/ 0 h 4921208"/>
              <a:gd name="connsiteX4" fmla="*/ 0 w 3722944"/>
              <a:gd name="connsiteY4" fmla="*/ 4921208 h 492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2944" h="4921208">
                <a:moveTo>
                  <a:pt x="116016" y="4921208"/>
                </a:moveTo>
                <a:lnTo>
                  <a:pt x="3722944" y="1314281"/>
                </a:lnTo>
                <a:lnTo>
                  <a:pt x="2408663" y="0"/>
                </a:lnTo>
                <a:lnTo>
                  <a:pt x="0" y="0"/>
                </a:lnTo>
                <a:lnTo>
                  <a:pt x="0" y="4921208"/>
                </a:lnTo>
                <a:close/>
              </a:path>
            </a:pathLst>
          </a:custGeom>
        </p:spPr>
      </p:pic>
      <p:grpSp>
        <p:nvGrpSpPr>
          <p:cNvPr id="235" name="组合 234"/>
          <p:cNvGrpSpPr/>
          <p:nvPr/>
        </p:nvGrpSpPr>
        <p:grpSpPr>
          <a:xfrm>
            <a:off x="-526521" y="6322885"/>
            <a:ext cx="13273177" cy="538054"/>
            <a:chOff x="0" y="7192796"/>
            <a:chExt cx="13273177" cy="538054"/>
          </a:xfrm>
        </p:grpSpPr>
        <p:grpSp>
          <p:nvGrpSpPr>
            <p:cNvPr id="31" name="组合 30"/>
            <p:cNvGrpSpPr/>
            <p:nvPr/>
          </p:nvGrpSpPr>
          <p:grpSpPr>
            <a:xfrm>
              <a:off x="0" y="7192796"/>
              <a:ext cx="9144000" cy="538054"/>
              <a:chOff x="227659" y="6136523"/>
              <a:chExt cx="12261209" cy="721477"/>
            </a:xfrm>
          </p:grpSpPr>
          <p:sp>
            <p:nvSpPr>
              <p:cNvPr id="32" name="任意多边形 122"/>
              <p:cNvSpPr/>
              <p:nvPr/>
            </p:nvSpPr>
            <p:spPr>
              <a:xfrm>
                <a:off x="227659"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33" name="任意多边形 123"/>
              <p:cNvSpPr/>
              <p:nvPr/>
            </p:nvSpPr>
            <p:spPr>
              <a:xfrm>
                <a:off x="1257947"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34" name="任意多边形 127"/>
              <p:cNvSpPr/>
              <p:nvPr/>
            </p:nvSpPr>
            <p:spPr>
              <a:xfrm>
                <a:off x="870598"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38" name="任意多边形 128"/>
              <p:cNvSpPr/>
              <p:nvPr/>
            </p:nvSpPr>
            <p:spPr>
              <a:xfrm>
                <a:off x="2288235"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39" name="任意多边形 129"/>
              <p:cNvSpPr/>
              <p:nvPr/>
            </p:nvSpPr>
            <p:spPr>
              <a:xfrm>
                <a:off x="3318523"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0" name="任意多边形 130"/>
              <p:cNvSpPr/>
              <p:nvPr/>
            </p:nvSpPr>
            <p:spPr>
              <a:xfrm>
                <a:off x="2931174"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1" name="任意多边形 131"/>
              <p:cNvSpPr/>
              <p:nvPr/>
            </p:nvSpPr>
            <p:spPr>
              <a:xfrm>
                <a:off x="1900886"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2" name="任意多边形 135"/>
              <p:cNvSpPr/>
              <p:nvPr/>
            </p:nvSpPr>
            <p:spPr>
              <a:xfrm>
                <a:off x="1508874"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3" name="任意多边形 136"/>
              <p:cNvSpPr/>
              <p:nvPr/>
            </p:nvSpPr>
            <p:spPr>
              <a:xfrm>
                <a:off x="2539070"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4" name="任意多边形 137"/>
              <p:cNvSpPr/>
              <p:nvPr/>
            </p:nvSpPr>
            <p:spPr>
              <a:xfrm>
                <a:off x="4348811"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5" name="任意多边形 138"/>
              <p:cNvSpPr/>
              <p:nvPr/>
            </p:nvSpPr>
            <p:spPr>
              <a:xfrm>
                <a:off x="5379099"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6" name="任意多边形 139"/>
              <p:cNvSpPr/>
              <p:nvPr/>
            </p:nvSpPr>
            <p:spPr>
              <a:xfrm>
                <a:off x="6409387"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7" name="任意多边形 140"/>
              <p:cNvSpPr/>
              <p:nvPr/>
            </p:nvSpPr>
            <p:spPr>
              <a:xfrm>
                <a:off x="7439675"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8" name="任意多边形 141"/>
              <p:cNvSpPr/>
              <p:nvPr/>
            </p:nvSpPr>
            <p:spPr>
              <a:xfrm>
                <a:off x="8469963"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9" name="任意多边形 142"/>
              <p:cNvSpPr/>
              <p:nvPr/>
            </p:nvSpPr>
            <p:spPr>
              <a:xfrm>
                <a:off x="9500251"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0" name="任意多边形 143"/>
              <p:cNvSpPr/>
              <p:nvPr/>
            </p:nvSpPr>
            <p:spPr>
              <a:xfrm>
                <a:off x="10530539"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1" name="任意多边形 144"/>
              <p:cNvSpPr/>
              <p:nvPr/>
            </p:nvSpPr>
            <p:spPr>
              <a:xfrm>
                <a:off x="11560827"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2" name="任意多边形 145"/>
              <p:cNvSpPr/>
              <p:nvPr/>
            </p:nvSpPr>
            <p:spPr>
              <a:xfrm>
                <a:off x="3961462"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3" name="任意多边形 146"/>
              <p:cNvSpPr/>
              <p:nvPr/>
            </p:nvSpPr>
            <p:spPr>
              <a:xfrm>
                <a:off x="4991750"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4" name="任意多边形 147"/>
              <p:cNvSpPr/>
              <p:nvPr/>
            </p:nvSpPr>
            <p:spPr>
              <a:xfrm>
                <a:off x="6022038"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5" name="任意多边形 148"/>
              <p:cNvSpPr/>
              <p:nvPr/>
            </p:nvSpPr>
            <p:spPr>
              <a:xfrm>
                <a:off x="7052326"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6" name="任意多边形 149"/>
              <p:cNvSpPr/>
              <p:nvPr/>
            </p:nvSpPr>
            <p:spPr>
              <a:xfrm>
                <a:off x="8082614"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7" name="任意多边形 150"/>
              <p:cNvSpPr/>
              <p:nvPr/>
            </p:nvSpPr>
            <p:spPr>
              <a:xfrm>
                <a:off x="9112902"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8" name="任意多边形 151"/>
              <p:cNvSpPr/>
              <p:nvPr/>
            </p:nvSpPr>
            <p:spPr>
              <a:xfrm>
                <a:off x="10143190"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9" name="任意多边形 152"/>
              <p:cNvSpPr/>
              <p:nvPr/>
            </p:nvSpPr>
            <p:spPr>
              <a:xfrm>
                <a:off x="11173478"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60" name="任意多边形 153"/>
              <p:cNvSpPr/>
              <p:nvPr/>
            </p:nvSpPr>
            <p:spPr>
              <a:xfrm>
                <a:off x="3569266"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61" name="任意多边形 154"/>
              <p:cNvSpPr/>
              <p:nvPr/>
            </p:nvSpPr>
            <p:spPr>
              <a:xfrm>
                <a:off x="4599462"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62" name="任意多边形 155"/>
              <p:cNvSpPr/>
              <p:nvPr/>
            </p:nvSpPr>
            <p:spPr>
              <a:xfrm>
                <a:off x="5629658"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63" name="任意多边形 156"/>
              <p:cNvSpPr/>
              <p:nvPr/>
            </p:nvSpPr>
            <p:spPr>
              <a:xfrm>
                <a:off x="6659854"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92" name="任意多边形 157"/>
              <p:cNvSpPr/>
              <p:nvPr/>
            </p:nvSpPr>
            <p:spPr>
              <a:xfrm>
                <a:off x="7690050"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93" name="任意多边形 158"/>
              <p:cNvSpPr/>
              <p:nvPr/>
            </p:nvSpPr>
            <p:spPr>
              <a:xfrm>
                <a:off x="8720246"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94" name="任意多边形 159"/>
              <p:cNvSpPr/>
              <p:nvPr/>
            </p:nvSpPr>
            <p:spPr>
              <a:xfrm>
                <a:off x="9750442"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95" name="任意多边形 160"/>
              <p:cNvSpPr/>
              <p:nvPr/>
            </p:nvSpPr>
            <p:spPr>
              <a:xfrm>
                <a:off x="10780642"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96" name="任意多边形 161"/>
              <p:cNvSpPr/>
              <p:nvPr/>
            </p:nvSpPr>
            <p:spPr>
              <a:xfrm>
                <a:off x="478678"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97" name="任意多边形 162"/>
              <p:cNvSpPr/>
              <p:nvPr/>
            </p:nvSpPr>
            <p:spPr>
              <a:xfrm>
                <a:off x="11810930"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sp>
          <p:nvSpPr>
            <p:cNvPr id="200" name="任意多边形 123"/>
            <p:cNvSpPr/>
            <p:nvPr/>
          </p:nvSpPr>
          <p:spPr>
            <a:xfrm>
              <a:off x="9218786"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1" name="任意多边形 127"/>
            <p:cNvSpPr/>
            <p:nvPr/>
          </p:nvSpPr>
          <p:spPr>
            <a:xfrm>
              <a:off x="8929914"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2" name="任意多边形 128"/>
            <p:cNvSpPr/>
            <p:nvPr/>
          </p:nvSpPr>
          <p:spPr>
            <a:xfrm>
              <a:off x="9987141"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3" name="任意多边形 129"/>
            <p:cNvSpPr/>
            <p:nvPr/>
          </p:nvSpPr>
          <p:spPr>
            <a:xfrm>
              <a:off x="10755495"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4" name="任意多边形 130"/>
            <p:cNvSpPr/>
            <p:nvPr/>
          </p:nvSpPr>
          <p:spPr>
            <a:xfrm>
              <a:off x="10466623"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5" name="任意多边形 131"/>
            <p:cNvSpPr/>
            <p:nvPr/>
          </p:nvSpPr>
          <p:spPr>
            <a:xfrm>
              <a:off x="9698269"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6" name="任意多边形 135"/>
            <p:cNvSpPr/>
            <p:nvPr/>
          </p:nvSpPr>
          <p:spPr>
            <a:xfrm>
              <a:off x="9405919"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7" name="任意多边形 136"/>
            <p:cNvSpPr/>
            <p:nvPr/>
          </p:nvSpPr>
          <p:spPr>
            <a:xfrm>
              <a:off x="10174205"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8" name="任意多边形 137"/>
            <p:cNvSpPr/>
            <p:nvPr/>
          </p:nvSpPr>
          <p:spPr>
            <a:xfrm>
              <a:off x="11523849"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9" name="任意多边形 138"/>
            <p:cNvSpPr/>
            <p:nvPr/>
          </p:nvSpPr>
          <p:spPr>
            <a:xfrm>
              <a:off x="12292204"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16" name="任意多边形 145"/>
            <p:cNvSpPr/>
            <p:nvPr/>
          </p:nvSpPr>
          <p:spPr>
            <a:xfrm>
              <a:off x="11234978"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17" name="任意多边形 146"/>
            <p:cNvSpPr/>
            <p:nvPr/>
          </p:nvSpPr>
          <p:spPr>
            <a:xfrm>
              <a:off x="12003332"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19" name="任意多边形 147"/>
            <p:cNvSpPr/>
            <p:nvPr/>
          </p:nvSpPr>
          <p:spPr>
            <a:xfrm>
              <a:off x="12771686"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25" name="任意多边形 153"/>
            <p:cNvSpPr/>
            <p:nvPr/>
          </p:nvSpPr>
          <p:spPr>
            <a:xfrm>
              <a:off x="10942491"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26" name="任意多边形 154"/>
            <p:cNvSpPr/>
            <p:nvPr/>
          </p:nvSpPr>
          <p:spPr>
            <a:xfrm>
              <a:off x="11710777"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27" name="任意多边形 155"/>
            <p:cNvSpPr/>
            <p:nvPr/>
          </p:nvSpPr>
          <p:spPr>
            <a:xfrm>
              <a:off x="12479062"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sp>
        <p:nvSpPr>
          <p:cNvPr id="4" name="文本框 3"/>
          <p:cNvSpPr txBox="1"/>
          <p:nvPr/>
        </p:nvSpPr>
        <p:spPr>
          <a:xfrm>
            <a:off x="22860" y="1060450"/>
            <a:ext cx="4137025" cy="5156835"/>
          </a:xfrm>
          <a:prstGeom prst="rect">
            <a:avLst/>
          </a:prstGeom>
          <a:noFill/>
        </p:spPr>
        <p:txBody>
          <a:bodyPr wrap="square">
            <a:noAutofit/>
          </a:bodyPr>
          <a:lstStyle/>
          <a:p>
            <a:pPr algn="l">
              <a:lnSpc>
                <a:spcPct val="150000"/>
              </a:lnSpc>
            </a:pPr>
            <a:r>
              <a:rPr lang="en-US" altLang="zh-CN" sz="1400" b="1" dirty="0">
                <a:solidFill>
                  <a:schemeClr val="tx1">
                    <a:lumMod val="95000"/>
                    <a:lumOff val="5000"/>
                  </a:schemeClr>
                </a:solidFill>
                <a:cs typeface="+mn-ea"/>
                <a:sym typeface="+mn-lt"/>
              </a:rPr>
              <a:t>  </a:t>
            </a:r>
            <a:r>
              <a:rPr lang="en-US" altLang="zh-CN" sz="1600" b="1" dirty="0">
                <a:solidFill>
                  <a:schemeClr val="tx1">
                    <a:lumMod val="95000"/>
                    <a:lumOff val="5000"/>
                  </a:schemeClr>
                </a:solidFill>
                <a:cs typeface="+mn-ea"/>
                <a:sym typeface="+mn-lt"/>
              </a:rPr>
              <a:t> </a:t>
            </a:r>
            <a:r>
              <a:rPr lang="zh-CN" altLang="en-US" sz="1600" dirty="0">
                <a:solidFill>
                  <a:schemeClr val="tx1">
                    <a:lumMod val="95000"/>
                    <a:lumOff val="5000"/>
                  </a:schemeClr>
                </a:solidFill>
                <a:cs typeface="+mn-ea"/>
                <a:sym typeface="+mn-lt"/>
              </a:rPr>
              <a:t>依次选择实施主体，需求部门等信息，点击保存，确认信息填写无误后，点击审核的下拉按钮中的提交，进入审批流程。</a:t>
            </a:r>
            <a:endParaRPr lang="zh-CN" altLang="en-US" sz="1600" dirty="0">
              <a:solidFill>
                <a:schemeClr val="tx1">
                  <a:lumMod val="95000"/>
                  <a:lumOff val="5000"/>
                </a:schemeClr>
              </a:solidFill>
              <a:cs typeface="+mn-ea"/>
              <a:sym typeface="+mn-lt"/>
            </a:endParaRPr>
          </a:p>
          <a:p>
            <a:pPr algn="l">
              <a:lnSpc>
                <a:spcPct val="150000"/>
              </a:lnSpc>
            </a:pPr>
            <a:r>
              <a:rPr lang="zh-CN" altLang="en-US" sz="1600" dirty="0">
                <a:solidFill>
                  <a:schemeClr val="tx1">
                    <a:lumMod val="95000"/>
                    <a:lumOff val="5000"/>
                  </a:schemeClr>
                </a:solidFill>
                <a:cs typeface="+mn-ea"/>
                <a:sym typeface="+mn-lt"/>
              </a:rPr>
              <a:t>注：（</a:t>
            </a:r>
            <a:r>
              <a:rPr lang="en-US" altLang="zh-CN" sz="1600" dirty="0">
                <a:solidFill>
                  <a:schemeClr val="tx1">
                    <a:lumMod val="95000"/>
                    <a:lumOff val="5000"/>
                  </a:schemeClr>
                </a:solidFill>
                <a:cs typeface="+mn-ea"/>
                <a:sym typeface="+mn-lt"/>
              </a:rPr>
              <a:t>1</a:t>
            </a:r>
            <a:r>
              <a:rPr lang="zh-CN" altLang="en-US" sz="1600" dirty="0">
                <a:solidFill>
                  <a:schemeClr val="tx1">
                    <a:lumMod val="95000"/>
                    <a:lumOff val="5000"/>
                  </a:schemeClr>
                </a:solidFill>
                <a:cs typeface="+mn-ea"/>
                <a:sym typeface="+mn-lt"/>
              </a:rPr>
              <a:t>）工程项目名称中自动带出的</a:t>
            </a:r>
            <a:r>
              <a:rPr lang="en-US" altLang="zh-CN" sz="1600" dirty="0">
                <a:solidFill>
                  <a:schemeClr val="tx1">
                    <a:lumMod val="95000"/>
                    <a:lumOff val="5000"/>
                  </a:schemeClr>
                </a:solidFill>
                <a:cs typeface="+mn-ea"/>
                <a:sym typeface="+mn-lt"/>
              </a:rPr>
              <a:t>xx</a:t>
            </a:r>
            <a:r>
              <a:rPr lang="zh-CN" altLang="en-US" sz="1600" dirty="0">
                <a:solidFill>
                  <a:schemeClr val="tx1">
                    <a:lumMod val="95000"/>
                    <a:lumOff val="5000"/>
                  </a:schemeClr>
                </a:solidFill>
                <a:cs typeface="+mn-ea"/>
                <a:sym typeface="+mn-lt"/>
              </a:rPr>
              <a:t>单位</a:t>
            </a:r>
            <a:r>
              <a:rPr lang="en-US" altLang="zh-CN" sz="1600" dirty="0">
                <a:solidFill>
                  <a:schemeClr val="tx1">
                    <a:lumMod val="95000"/>
                    <a:lumOff val="5000"/>
                  </a:schemeClr>
                </a:solidFill>
                <a:cs typeface="+mn-ea"/>
                <a:sym typeface="+mn-lt"/>
              </a:rPr>
              <a:t>xx</a:t>
            </a:r>
            <a:r>
              <a:rPr lang="zh-CN" altLang="en-US" sz="1600" dirty="0">
                <a:solidFill>
                  <a:schemeClr val="tx1">
                    <a:lumMod val="95000"/>
                    <a:lumOff val="5000"/>
                  </a:schemeClr>
                </a:solidFill>
                <a:cs typeface="+mn-ea"/>
                <a:sym typeface="+mn-lt"/>
              </a:rPr>
              <a:t>年，禁止删除，直接在后面输入项目名称，自动带出的单位和年是为了避免和其他单位项目，其他年份项目重名，也方便大家按照名称搜索项目。</a:t>
            </a:r>
            <a:endParaRPr lang="zh-CN" altLang="en-US" sz="1600" dirty="0">
              <a:solidFill>
                <a:schemeClr val="tx1">
                  <a:lumMod val="95000"/>
                  <a:lumOff val="5000"/>
                </a:schemeClr>
              </a:solidFill>
              <a:cs typeface="+mn-ea"/>
              <a:sym typeface="+mn-lt"/>
            </a:endParaRPr>
          </a:p>
          <a:p>
            <a:pPr algn="l">
              <a:lnSpc>
                <a:spcPct val="150000"/>
              </a:lnSpc>
            </a:pPr>
            <a:r>
              <a:rPr lang="en-US" altLang="zh-CN" sz="1600" dirty="0">
                <a:solidFill>
                  <a:schemeClr val="tx1">
                    <a:lumMod val="95000"/>
                    <a:lumOff val="5000"/>
                  </a:schemeClr>
                </a:solidFill>
                <a:cs typeface="+mn-ea"/>
                <a:sym typeface="+mn-lt"/>
              </a:rPr>
              <a:t>   </a:t>
            </a:r>
            <a:r>
              <a:rPr lang="zh-CN" altLang="en-US" sz="1600" dirty="0">
                <a:solidFill>
                  <a:schemeClr val="tx1">
                    <a:lumMod val="95000"/>
                    <a:lumOff val="5000"/>
                  </a:schemeClr>
                </a:solidFill>
                <a:cs typeface="+mn-ea"/>
                <a:sym typeface="+mn-lt"/>
              </a:rPr>
              <a:t>（</a:t>
            </a:r>
            <a:r>
              <a:rPr lang="en-US" altLang="zh-CN" sz="1600" dirty="0">
                <a:solidFill>
                  <a:schemeClr val="tx1">
                    <a:lumMod val="95000"/>
                    <a:lumOff val="5000"/>
                  </a:schemeClr>
                </a:solidFill>
                <a:cs typeface="+mn-ea"/>
                <a:sym typeface="+mn-lt"/>
              </a:rPr>
              <a:t>2</a:t>
            </a:r>
            <a:r>
              <a:rPr lang="zh-CN" altLang="en-US" sz="1600" dirty="0">
                <a:solidFill>
                  <a:schemeClr val="tx1">
                    <a:lumMod val="95000"/>
                    <a:lumOff val="5000"/>
                  </a:schemeClr>
                </a:solidFill>
                <a:cs typeface="+mn-ea"/>
                <a:sym typeface="+mn-lt"/>
              </a:rPr>
              <a:t>）</a:t>
            </a:r>
            <a:r>
              <a:rPr lang="zh-CN" altLang="en-US" sz="1600" dirty="0">
                <a:solidFill>
                  <a:srgbClr val="FF0000"/>
                </a:solidFill>
                <a:cs typeface="+mn-ea"/>
                <a:sym typeface="+mn-lt"/>
              </a:rPr>
              <a:t>大于</a:t>
            </a:r>
            <a:r>
              <a:rPr lang="en-US" altLang="zh-CN" sz="1600" dirty="0">
                <a:solidFill>
                  <a:srgbClr val="FF0000"/>
                </a:solidFill>
                <a:cs typeface="+mn-ea"/>
                <a:sym typeface="+mn-lt"/>
              </a:rPr>
              <a:t>50</a:t>
            </a:r>
            <a:r>
              <a:rPr lang="zh-CN" altLang="en-US" sz="1600" dirty="0">
                <a:solidFill>
                  <a:srgbClr val="FF0000"/>
                </a:solidFill>
                <a:cs typeface="+mn-ea"/>
                <a:sym typeface="+mn-lt"/>
              </a:rPr>
              <a:t>万的项目</a:t>
            </a:r>
            <a:r>
              <a:rPr lang="zh-CN" altLang="en-US" sz="1600" dirty="0">
                <a:solidFill>
                  <a:schemeClr val="tx1">
                    <a:lumMod val="95000"/>
                    <a:lumOff val="5000"/>
                  </a:schemeClr>
                </a:solidFill>
                <a:cs typeface="+mn-ea"/>
                <a:sym typeface="+mn-lt"/>
              </a:rPr>
              <a:t>需要点击附件上传相关文档、报告材料，如果没有准备好，可以先保存，准备好材料后再上传提交。对于已经审批完的单据，也可以新增附件，但是不能删除附件。</a:t>
            </a:r>
            <a:endParaRPr lang="zh-CN" altLang="en-US" sz="1600" dirty="0">
              <a:solidFill>
                <a:schemeClr val="tx1">
                  <a:lumMod val="95000"/>
                  <a:lumOff val="5000"/>
                </a:schemeClr>
              </a:solidFill>
              <a:cs typeface="+mn-ea"/>
              <a:sym typeface="+mn-lt"/>
            </a:endParaRPr>
          </a:p>
        </p:txBody>
      </p:sp>
      <p:pic>
        <p:nvPicPr>
          <p:cNvPr id="2" name="图片 5"/>
          <p:cNvPicPr>
            <a:picLocks noChangeAspect="1"/>
          </p:cNvPicPr>
          <p:nvPr/>
        </p:nvPicPr>
        <p:blipFill>
          <a:blip r:embed="rId5"/>
          <a:stretch>
            <a:fillRect/>
          </a:stretch>
        </p:blipFill>
        <p:spPr>
          <a:xfrm>
            <a:off x="4269740" y="1274445"/>
            <a:ext cx="7707630" cy="4526280"/>
          </a:xfrm>
          <a:prstGeom prst="rect">
            <a:avLst/>
          </a:prstGeom>
          <a:noFill/>
          <a:ln>
            <a:noFill/>
          </a:ln>
        </p:spPr>
      </p:pic>
      <p:sp>
        <p:nvSpPr>
          <p:cNvPr id="11" name="文本框 10"/>
          <p:cNvSpPr txBox="1"/>
          <p:nvPr>
            <p:custDataLst>
              <p:tags r:id="rId6"/>
            </p:custDataLst>
          </p:nvPr>
        </p:nvSpPr>
        <p:spPr>
          <a:xfrm>
            <a:off x="344170" y="273685"/>
            <a:ext cx="4627880" cy="787400"/>
          </a:xfrm>
          <a:prstGeom prst="rect">
            <a:avLst/>
          </a:prstGeom>
          <a:noFill/>
        </p:spPr>
        <p:txBody>
          <a:bodyPr wrap="square" rtlCol="0">
            <a:noAutofit/>
          </a:bodyPr>
          <a:lstStyle>
            <a:defPPr>
              <a:defRPr lang="zh-CN"/>
            </a:defPPr>
            <a:lvl1pPr>
              <a:defRPr sz="1600" b="1">
                <a:solidFill>
                  <a:schemeClr val="tx1">
                    <a:lumMod val="95000"/>
                    <a:lumOff val="5000"/>
                  </a:schemeClr>
                </a:solidFill>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pPr algn="ctr"/>
            <a:r>
              <a:rPr lang="zh-CN" altLang="en-US" sz="2800" dirty="0">
                <a:solidFill>
                  <a:schemeClr val="tx1"/>
                </a:solidFill>
                <a:latin typeface="+mn-lt"/>
                <a:cs typeface="+mn-ea"/>
                <a:sym typeface="+mn-lt"/>
              </a:rPr>
              <a:t>立项决策信息录入和提交</a:t>
            </a:r>
            <a:endParaRPr lang="zh-CN" altLang="en-US" sz="2000" dirty="0">
              <a:solidFill>
                <a:schemeClr val="tx1"/>
              </a:solidFill>
              <a:latin typeface="+mn-lt"/>
              <a:cs typeface="+mn-ea"/>
              <a:sym typeface="+mn-lt"/>
            </a:endParaRPr>
          </a:p>
          <a:p>
            <a:pPr algn="ctr"/>
            <a:endParaRPr lang="zh-CN" altLang="en-US" sz="2000" dirty="0">
              <a:solidFill>
                <a:schemeClr val="tx1"/>
              </a:solidFill>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303505" y="273471"/>
            <a:ext cx="2661920" cy="5868035"/>
            <a:chOff x="1612982" y="3502217"/>
            <a:chExt cx="2661920" cy="5868035"/>
          </a:xfrm>
        </p:grpSpPr>
        <p:sp>
          <p:nvSpPr>
            <p:cNvPr id="8" name="文本框 7"/>
            <p:cNvSpPr txBox="1"/>
            <p:nvPr>
              <p:custDataLst>
                <p:tags r:id="rId2"/>
              </p:custDataLst>
            </p:nvPr>
          </p:nvSpPr>
          <p:spPr>
            <a:xfrm>
              <a:off x="1612982" y="3847022"/>
              <a:ext cx="2661920" cy="5523230"/>
            </a:xfrm>
            <a:prstGeom prst="rect">
              <a:avLst/>
            </a:prstGeom>
            <a:noFill/>
          </p:spPr>
          <p:txBody>
            <a:bodyPr wrap="square">
              <a:noAutofit/>
            </a:bodyPr>
            <a:lstStyle>
              <a:defPPr>
                <a:defRPr lang="zh-CN"/>
              </a:defPPr>
              <a:lvl1pPr>
                <a:lnSpc>
                  <a:spcPct val="150000"/>
                </a:lnSpc>
                <a:defRPr sz="1050" b="0" i="0">
                  <a:solidFill>
                    <a:schemeClr val="bg1">
                      <a:lumMod val="50000"/>
                    </a:schemeClr>
                  </a:solidFill>
                  <a:effectLst/>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pPr algn="l"/>
              <a:r>
                <a:rPr lang="en-US" altLang="zh-CN" sz="1600" dirty="0">
                  <a:solidFill>
                    <a:schemeClr val="tx1">
                      <a:lumMod val="85000"/>
                      <a:lumOff val="15000"/>
                    </a:schemeClr>
                  </a:solidFill>
                  <a:latin typeface="+mn-lt"/>
                  <a:ea typeface="+mn-ea"/>
                  <a:cs typeface="+mn-ea"/>
                  <a:sym typeface="+mn-lt"/>
                </a:rPr>
                <a:t>   </a:t>
              </a:r>
              <a:r>
                <a:rPr lang="zh-CN" altLang="en-US" sz="1600" dirty="0">
                  <a:solidFill>
                    <a:schemeClr val="tx1">
                      <a:lumMod val="85000"/>
                      <a:lumOff val="15000"/>
                    </a:schemeClr>
                  </a:solidFill>
                  <a:latin typeface="+mn-lt"/>
                  <a:ea typeface="+mn-ea"/>
                  <a:cs typeface="+mn-ea"/>
                  <a:sym typeface="+mn-lt"/>
                </a:rPr>
                <a:t>对于已经审批通过的立项决策项目，如果需要变更其中的信息，可以勾选点击变更，修改需要变更的内容后，点击保存，提交，重新进入审批流程，审批完成后会自动替换掉旧版本的立项决策项目。勾选项目点击变更列表可以查看历史版本的项目，如查看旧版本的项目内容，查看新版本的项目的审批流程等。</a:t>
              </a:r>
              <a:endParaRPr lang="zh-CN" altLang="en-US" sz="1600" dirty="0">
                <a:solidFill>
                  <a:schemeClr val="tx1">
                    <a:lumMod val="85000"/>
                    <a:lumOff val="15000"/>
                  </a:schemeClr>
                </a:solidFill>
                <a:latin typeface="+mn-lt"/>
                <a:ea typeface="+mn-ea"/>
                <a:cs typeface="+mn-ea"/>
                <a:sym typeface="+mn-lt"/>
              </a:endParaRPr>
            </a:p>
          </p:txBody>
        </p:sp>
        <p:sp>
          <p:nvSpPr>
            <p:cNvPr id="11" name="文本框 10"/>
            <p:cNvSpPr txBox="1"/>
            <p:nvPr>
              <p:custDataLst>
                <p:tags r:id="rId3"/>
              </p:custDataLst>
            </p:nvPr>
          </p:nvSpPr>
          <p:spPr>
            <a:xfrm>
              <a:off x="1786337" y="3502217"/>
              <a:ext cx="2260600" cy="398780"/>
            </a:xfrm>
            <a:prstGeom prst="rect">
              <a:avLst/>
            </a:prstGeom>
            <a:noFill/>
          </p:spPr>
          <p:txBody>
            <a:bodyPr wrap="square" rtlCol="0">
              <a:spAutoFit/>
            </a:bodyPr>
            <a:lstStyle>
              <a:defPPr>
                <a:defRPr lang="zh-CN"/>
              </a:defPPr>
              <a:lvl1pPr>
                <a:defRPr sz="1600" b="1">
                  <a:solidFill>
                    <a:schemeClr val="tx1">
                      <a:lumMod val="95000"/>
                      <a:lumOff val="5000"/>
                    </a:schemeClr>
                  </a:solidFill>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pPr algn="ctr"/>
              <a:r>
                <a:rPr lang="zh-CN" altLang="en-US" sz="2000" dirty="0">
                  <a:solidFill>
                    <a:schemeClr val="tx1">
                      <a:lumMod val="85000"/>
                      <a:lumOff val="15000"/>
                    </a:schemeClr>
                  </a:solidFill>
                  <a:latin typeface="+mn-lt"/>
                  <a:ea typeface="+mn-ea"/>
                  <a:cs typeface="+mn-ea"/>
                  <a:sym typeface="+mn-lt"/>
                </a:rPr>
                <a:t>立项决策变更</a:t>
              </a:r>
              <a:endParaRPr lang="zh-CN" altLang="en-US" sz="2000" dirty="0">
                <a:solidFill>
                  <a:schemeClr val="tx1">
                    <a:lumMod val="85000"/>
                    <a:lumOff val="15000"/>
                  </a:schemeClr>
                </a:solidFill>
                <a:latin typeface="+mn-lt"/>
                <a:ea typeface="+mn-ea"/>
                <a:cs typeface="+mn-ea"/>
                <a:sym typeface="+mn-lt"/>
              </a:endParaRPr>
            </a:p>
          </p:txBody>
        </p:sp>
      </p:grpSp>
      <p:pic>
        <p:nvPicPr>
          <p:cNvPr id="12" name="图片 6"/>
          <p:cNvPicPr>
            <a:picLocks noChangeAspect="1"/>
          </p:cNvPicPr>
          <p:nvPr/>
        </p:nvPicPr>
        <p:blipFill>
          <a:blip r:embed="rId4"/>
          <a:stretch>
            <a:fillRect/>
          </a:stretch>
        </p:blipFill>
        <p:spPr>
          <a:xfrm>
            <a:off x="3079115" y="1108710"/>
            <a:ext cx="8709025" cy="4742815"/>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cstate="screen">
            <a:alphaModFix amt="20000"/>
          </a:blip>
          <a:stretch>
            <a:fillRect/>
          </a:stretch>
        </p:blipFill>
        <p:spPr>
          <a:xfrm>
            <a:off x="0" y="0"/>
            <a:ext cx="12192000" cy="6858000"/>
          </a:xfrm>
          <a:prstGeom prst="rect">
            <a:avLst/>
          </a:prstGeom>
        </p:spPr>
      </p:pic>
      <p:grpSp>
        <p:nvGrpSpPr>
          <p:cNvPr id="2" name="组合 1"/>
          <p:cNvGrpSpPr/>
          <p:nvPr>
            <p:custDataLst>
              <p:tags r:id="rId2"/>
            </p:custDataLst>
          </p:nvPr>
        </p:nvGrpSpPr>
        <p:grpSpPr>
          <a:xfrm>
            <a:off x="303505" y="273471"/>
            <a:ext cx="2661920" cy="5868035"/>
            <a:chOff x="1612982" y="3502217"/>
            <a:chExt cx="2661920" cy="5868035"/>
          </a:xfrm>
        </p:grpSpPr>
        <p:sp>
          <p:nvSpPr>
            <p:cNvPr id="8" name="文本框 7"/>
            <p:cNvSpPr txBox="1"/>
            <p:nvPr>
              <p:custDataLst>
                <p:tags r:id="rId3"/>
              </p:custDataLst>
            </p:nvPr>
          </p:nvSpPr>
          <p:spPr>
            <a:xfrm>
              <a:off x="1612982" y="3847022"/>
              <a:ext cx="2661920" cy="5523230"/>
            </a:xfrm>
            <a:prstGeom prst="rect">
              <a:avLst/>
            </a:prstGeom>
            <a:noFill/>
          </p:spPr>
          <p:txBody>
            <a:bodyPr wrap="square">
              <a:noAutofit/>
            </a:bodyPr>
            <a:lstStyle>
              <a:defPPr>
                <a:defRPr lang="zh-CN"/>
              </a:defPPr>
              <a:lvl1pPr>
                <a:lnSpc>
                  <a:spcPct val="150000"/>
                </a:lnSpc>
                <a:defRPr sz="1050" b="0" i="0">
                  <a:solidFill>
                    <a:schemeClr val="bg1">
                      <a:lumMod val="50000"/>
                    </a:schemeClr>
                  </a:solidFill>
                  <a:effectLst/>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pPr algn="l"/>
              <a:r>
                <a:rPr lang="en-US" altLang="zh-CN" sz="1600" dirty="0">
                  <a:solidFill>
                    <a:schemeClr val="tx1">
                      <a:lumMod val="85000"/>
                      <a:lumOff val="15000"/>
                    </a:schemeClr>
                  </a:solidFill>
                  <a:latin typeface="+mn-lt"/>
                  <a:ea typeface="+mn-ea"/>
                  <a:cs typeface="+mn-ea"/>
                  <a:sym typeface="+mn-lt"/>
                </a:rPr>
                <a:t>    </a:t>
              </a:r>
              <a:r>
                <a:rPr lang="zh-CN" altLang="en-US" sz="1600" dirty="0">
                  <a:solidFill>
                    <a:schemeClr val="tx1">
                      <a:lumMod val="85000"/>
                      <a:lumOff val="15000"/>
                    </a:schemeClr>
                  </a:solidFill>
                  <a:latin typeface="+mn-lt"/>
                  <a:ea typeface="+mn-ea"/>
                  <a:cs typeface="+mn-ea"/>
                  <a:sym typeface="+mn-lt"/>
                </a:rPr>
                <a:t>对于已经审批通过的项目，如果后期需要取消项目，可以通过项目终止功能终止项目，终止后的项目不会再显示在立项决策列表中。</a:t>
              </a:r>
              <a:endParaRPr lang="zh-CN" altLang="en-US" sz="1600" dirty="0">
                <a:solidFill>
                  <a:schemeClr val="tx1">
                    <a:lumMod val="85000"/>
                    <a:lumOff val="15000"/>
                  </a:schemeClr>
                </a:solidFill>
                <a:latin typeface="+mn-lt"/>
                <a:ea typeface="+mn-ea"/>
                <a:cs typeface="+mn-ea"/>
                <a:sym typeface="+mn-lt"/>
              </a:endParaRPr>
            </a:p>
            <a:p>
              <a:pPr algn="l"/>
              <a:r>
                <a:rPr lang="en-US" altLang="zh-CN" sz="1600" dirty="0">
                  <a:solidFill>
                    <a:schemeClr val="tx1">
                      <a:lumMod val="85000"/>
                      <a:lumOff val="15000"/>
                    </a:schemeClr>
                  </a:solidFill>
                  <a:latin typeface="+mn-lt"/>
                  <a:ea typeface="+mn-ea"/>
                  <a:cs typeface="+mn-ea"/>
                  <a:sym typeface="+mn-lt"/>
                </a:rPr>
                <a:t>   </a:t>
              </a:r>
              <a:r>
                <a:rPr lang="zh-CN" altLang="en-US" sz="1600" dirty="0">
                  <a:solidFill>
                    <a:schemeClr val="tx1">
                      <a:lumMod val="85000"/>
                      <a:lumOff val="15000"/>
                    </a:schemeClr>
                  </a:solidFill>
                  <a:latin typeface="+mn-lt"/>
                  <a:ea typeface="+mn-ea"/>
                  <a:cs typeface="+mn-ea"/>
                  <a:sym typeface="+mn-lt"/>
                </a:rPr>
                <a:t>项目管理</a:t>
              </a:r>
              <a:r>
                <a:rPr lang="en-US" altLang="zh-CN" sz="1600" dirty="0">
                  <a:solidFill>
                    <a:schemeClr val="tx1">
                      <a:lumMod val="85000"/>
                      <a:lumOff val="15000"/>
                    </a:schemeClr>
                  </a:solidFill>
                  <a:latin typeface="+mn-lt"/>
                  <a:ea typeface="+mn-ea"/>
                  <a:cs typeface="+mn-ea"/>
                  <a:sym typeface="+mn-lt"/>
                </a:rPr>
                <a:t>--</a:t>
              </a:r>
              <a:r>
                <a:rPr lang="zh-CN" altLang="en-US" sz="1600" dirty="0">
                  <a:solidFill>
                    <a:schemeClr val="tx1">
                      <a:lumMod val="85000"/>
                      <a:lumOff val="15000"/>
                    </a:schemeClr>
                  </a:solidFill>
                  <a:latin typeface="+mn-lt"/>
                  <a:ea typeface="+mn-ea"/>
                  <a:cs typeface="+mn-ea"/>
                  <a:sym typeface="+mn-lt"/>
                </a:rPr>
                <a:t>项目信息</a:t>
              </a:r>
              <a:r>
                <a:rPr lang="en-US" altLang="zh-CN" sz="1600" dirty="0">
                  <a:solidFill>
                    <a:schemeClr val="tx1">
                      <a:lumMod val="85000"/>
                      <a:lumOff val="15000"/>
                    </a:schemeClr>
                  </a:solidFill>
                  <a:latin typeface="+mn-lt"/>
                  <a:ea typeface="+mn-ea"/>
                  <a:cs typeface="+mn-ea"/>
                  <a:sym typeface="+mn-lt"/>
                </a:rPr>
                <a:t>--</a:t>
              </a:r>
              <a:r>
                <a:rPr lang="zh-CN" altLang="en-US" sz="1600" dirty="0">
                  <a:solidFill>
                    <a:schemeClr val="tx1">
                      <a:lumMod val="85000"/>
                      <a:lumOff val="15000"/>
                    </a:schemeClr>
                  </a:solidFill>
                  <a:latin typeface="+mn-lt"/>
                  <a:ea typeface="+mn-ea"/>
                  <a:cs typeface="+mn-ea"/>
                  <a:sym typeface="+mn-lt"/>
                </a:rPr>
                <a:t>项目终止：点击新增，选择项目编号，填写日期，原因，然后保存并提交审批，审批完成后，项目会从立项决策列表消失。</a:t>
              </a:r>
              <a:endParaRPr lang="zh-CN" altLang="en-US" sz="1600" dirty="0">
                <a:solidFill>
                  <a:schemeClr val="tx1">
                    <a:lumMod val="85000"/>
                    <a:lumOff val="15000"/>
                  </a:schemeClr>
                </a:solidFill>
                <a:latin typeface="+mn-lt"/>
                <a:ea typeface="+mn-ea"/>
                <a:cs typeface="+mn-ea"/>
                <a:sym typeface="+mn-lt"/>
              </a:endParaRPr>
            </a:p>
            <a:p>
              <a:pPr algn="l"/>
              <a:r>
                <a:rPr lang="en-US" altLang="zh-CN" sz="1600" dirty="0">
                  <a:solidFill>
                    <a:schemeClr val="tx1">
                      <a:lumMod val="85000"/>
                      <a:lumOff val="15000"/>
                    </a:schemeClr>
                  </a:solidFill>
                  <a:latin typeface="+mn-lt"/>
                  <a:ea typeface="+mn-ea"/>
                  <a:cs typeface="+mn-ea"/>
                  <a:sym typeface="+mn-lt"/>
                </a:rPr>
                <a:t>   </a:t>
              </a:r>
              <a:r>
                <a:rPr lang="zh-CN" altLang="en-US" sz="1600" dirty="0">
                  <a:solidFill>
                    <a:schemeClr val="tx1">
                      <a:lumMod val="85000"/>
                      <a:lumOff val="15000"/>
                    </a:schemeClr>
                  </a:solidFill>
                  <a:latin typeface="+mn-lt"/>
                  <a:ea typeface="+mn-ea"/>
                  <a:cs typeface="+mn-ea"/>
                  <a:sym typeface="+mn-lt"/>
                </a:rPr>
                <a:t>注：必须审核通过的项目才能终止，未审核通过的项目，可以删除，或者让审核的领导进行驳回再删除。</a:t>
              </a:r>
              <a:endParaRPr lang="zh-CN" altLang="en-US" sz="1600" dirty="0">
                <a:solidFill>
                  <a:schemeClr val="tx1">
                    <a:lumMod val="85000"/>
                    <a:lumOff val="15000"/>
                  </a:schemeClr>
                </a:solidFill>
                <a:latin typeface="+mn-lt"/>
                <a:ea typeface="+mn-ea"/>
                <a:cs typeface="+mn-ea"/>
                <a:sym typeface="+mn-lt"/>
              </a:endParaRPr>
            </a:p>
          </p:txBody>
        </p:sp>
        <p:sp>
          <p:nvSpPr>
            <p:cNvPr id="11" name="文本框 10"/>
            <p:cNvSpPr txBox="1"/>
            <p:nvPr>
              <p:custDataLst>
                <p:tags r:id="rId4"/>
              </p:custDataLst>
            </p:nvPr>
          </p:nvSpPr>
          <p:spPr>
            <a:xfrm>
              <a:off x="1786337" y="3502217"/>
              <a:ext cx="2260600" cy="398780"/>
            </a:xfrm>
            <a:prstGeom prst="rect">
              <a:avLst/>
            </a:prstGeom>
            <a:noFill/>
          </p:spPr>
          <p:txBody>
            <a:bodyPr wrap="square" rtlCol="0">
              <a:spAutoFit/>
            </a:bodyPr>
            <a:lstStyle>
              <a:defPPr>
                <a:defRPr lang="zh-CN"/>
              </a:defPPr>
              <a:lvl1pPr>
                <a:defRPr sz="1600" b="1">
                  <a:solidFill>
                    <a:schemeClr val="tx1">
                      <a:lumMod val="95000"/>
                      <a:lumOff val="5000"/>
                    </a:schemeClr>
                  </a:solidFill>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pPr algn="ctr"/>
              <a:r>
                <a:rPr lang="zh-CN" altLang="en-US" sz="2000" dirty="0">
                  <a:solidFill>
                    <a:schemeClr val="tx1">
                      <a:lumMod val="85000"/>
                      <a:lumOff val="15000"/>
                    </a:schemeClr>
                  </a:solidFill>
                  <a:latin typeface="+mn-lt"/>
                  <a:ea typeface="+mn-ea"/>
                  <a:cs typeface="+mn-ea"/>
                  <a:sym typeface="+mn-lt"/>
                </a:rPr>
                <a:t>项目终止</a:t>
              </a:r>
              <a:endParaRPr lang="zh-CN" altLang="en-US" sz="2000" dirty="0">
                <a:solidFill>
                  <a:schemeClr val="tx1">
                    <a:lumMod val="85000"/>
                    <a:lumOff val="15000"/>
                  </a:schemeClr>
                </a:solidFill>
                <a:latin typeface="+mn-lt"/>
                <a:ea typeface="+mn-ea"/>
                <a:cs typeface="+mn-ea"/>
                <a:sym typeface="+mn-lt"/>
              </a:endParaRPr>
            </a:p>
          </p:txBody>
        </p:sp>
      </p:grpSp>
      <p:pic>
        <p:nvPicPr>
          <p:cNvPr id="10" name="图片 7"/>
          <p:cNvPicPr>
            <a:picLocks noChangeAspect="1"/>
          </p:cNvPicPr>
          <p:nvPr/>
        </p:nvPicPr>
        <p:blipFill>
          <a:blip r:embed="rId5"/>
          <a:stretch>
            <a:fillRect/>
          </a:stretch>
        </p:blipFill>
        <p:spPr>
          <a:xfrm>
            <a:off x="3183890" y="736600"/>
            <a:ext cx="8755380" cy="2432685"/>
          </a:xfrm>
          <a:prstGeom prst="rect">
            <a:avLst/>
          </a:prstGeom>
          <a:noFill/>
          <a:ln>
            <a:noFill/>
          </a:ln>
        </p:spPr>
      </p:pic>
      <p:pic>
        <p:nvPicPr>
          <p:cNvPr id="3" name="图片 8"/>
          <p:cNvPicPr>
            <a:picLocks noChangeAspect="1"/>
          </p:cNvPicPr>
          <p:nvPr/>
        </p:nvPicPr>
        <p:blipFill>
          <a:blip r:embed="rId6"/>
          <a:stretch>
            <a:fillRect/>
          </a:stretch>
        </p:blipFill>
        <p:spPr>
          <a:xfrm>
            <a:off x="3183255" y="3429635"/>
            <a:ext cx="8756015" cy="2573020"/>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custDataLst>
              <p:tags r:id="rId1"/>
            </p:custDataLst>
          </p:nvPr>
        </p:nvGrpSpPr>
        <p:grpSpPr>
          <a:xfrm>
            <a:off x="303505" y="273471"/>
            <a:ext cx="2661920" cy="5868035"/>
            <a:chOff x="1612982" y="3502217"/>
            <a:chExt cx="2661920" cy="5868035"/>
          </a:xfrm>
        </p:grpSpPr>
        <p:sp>
          <p:nvSpPr>
            <p:cNvPr id="8" name="文本框 7"/>
            <p:cNvSpPr txBox="1"/>
            <p:nvPr>
              <p:custDataLst>
                <p:tags r:id="rId2"/>
              </p:custDataLst>
            </p:nvPr>
          </p:nvSpPr>
          <p:spPr>
            <a:xfrm>
              <a:off x="1612982" y="3847022"/>
              <a:ext cx="2661920" cy="5523230"/>
            </a:xfrm>
            <a:prstGeom prst="rect">
              <a:avLst/>
            </a:prstGeom>
            <a:noFill/>
          </p:spPr>
          <p:txBody>
            <a:bodyPr wrap="square">
              <a:noAutofit/>
            </a:bodyPr>
            <a:lstStyle>
              <a:defPPr>
                <a:defRPr lang="zh-CN"/>
              </a:defPPr>
              <a:lvl1pPr>
                <a:lnSpc>
                  <a:spcPct val="150000"/>
                </a:lnSpc>
                <a:defRPr sz="1050" b="0" i="0">
                  <a:solidFill>
                    <a:schemeClr val="bg1">
                      <a:lumMod val="50000"/>
                    </a:schemeClr>
                  </a:solidFill>
                  <a:effectLst/>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pPr algn="l"/>
              <a:r>
                <a:rPr lang="zh-CN" altLang="en-US" sz="1800" dirty="0">
                  <a:solidFill>
                    <a:schemeClr val="tx1">
                      <a:lumMod val="85000"/>
                      <a:lumOff val="15000"/>
                    </a:schemeClr>
                  </a:solidFill>
                  <a:latin typeface="+mn-lt"/>
                  <a:ea typeface="+mn-ea"/>
                  <a:cs typeface="+mn-ea"/>
                  <a:sym typeface="+mn-lt"/>
                </a:rPr>
                <a:t>（</a:t>
              </a:r>
              <a:r>
                <a:rPr lang="en-US" altLang="zh-CN" sz="1800" dirty="0">
                  <a:solidFill>
                    <a:schemeClr val="tx1">
                      <a:lumMod val="85000"/>
                      <a:lumOff val="15000"/>
                    </a:schemeClr>
                  </a:solidFill>
                  <a:latin typeface="+mn-lt"/>
                  <a:ea typeface="+mn-ea"/>
                  <a:cs typeface="+mn-ea"/>
                  <a:sym typeface="+mn-lt"/>
                </a:rPr>
                <a:t>1</a:t>
              </a:r>
              <a:r>
                <a:rPr lang="zh-CN" altLang="en-US" sz="1800" dirty="0">
                  <a:solidFill>
                    <a:schemeClr val="tx1">
                      <a:lumMod val="85000"/>
                      <a:lumOff val="15000"/>
                    </a:schemeClr>
                  </a:solidFill>
                  <a:latin typeface="+mn-lt"/>
                  <a:ea typeface="+mn-ea"/>
                  <a:cs typeface="+mn-ea"/>
                  <a:sym typeface="+mn-lt"/>
                </a:rPr>
                <a:t>）点击项目管理</a:t>
              </a:r>
              <a:r>
                <a:rPr lang="en-US" altLang="zh-CN" sz="1800" dirty="0">
                  <a:solidFill>
                    <a:schemeClr val="tx1">
                      <a:lumMod val="85000"/>
                      <a:lumOff val="15000"/>
                    </a:schemeClr>
                  </a:solidFill>
                  <a:latin typeface="+mn-lt"/>
                  <a:ea typeface="+mn-ea"/>
                  <a:cs typeface="+mn-ea"/>
                  <a:sym typeface="+mn-lt"/>
                </a:rPr>
                <a:t>--</a:t>
              </a:r>
              <a:r>
                <a:rPr lang="zh-CN" altLang="en-US" sz="1800" dirty="0">
                  <a:solidFill>
                    <a:schemeClr val="tx1">
                      <a:lumMod val="85000"/>
                      <a:lumOff val="15000"/>
                    </a:schemeClr>
                  </a:solidFill>
                  <a:latin typeface="+mn-lt"/>
                  <a:ea typeface="+mn-ea"/>
                  <a:cs typeface="+mn-ea"/>
                  <a:sym typeface="+mn-lt"/>
                </a:rPr>
                <a:t>工程计划</a:t>
              </a:r>
              <a:r>
                <a:rPr lang="en-US" altLang="zh-CN" sz="1800" dirty="0">
                  <a:solidFill>
                    <a:schemeClr val="tx1">
                      <a:lumMod val="85000"/>
                      <a:lumOff val="15000"/>
                    </a:schemeClr>
                  </a:solidFill>
                  <a:latin typeface="+mn-lt"/>
                  <a:ea typeface="+mn-ea"/>
                  <a:cs typeface="+mn-ea"/>
                  <a:sym typeface="+mn-lt"/>
                </a:rPr>
                <a:t>--</a:t>
              </a:r>
              <a:r>
                <a:rPr lang="zh-CN" altLang="en-US" sz="1800" dirty="0">
                  <a:solidFill>
                    <a:schemeClr val="tx1">
                      <a:lumMod val="85000"/>
                      <a:lumOff val="15000"/>
                    </a:schemeClr>
                  </a:solidFill>
                  <a:latin typeface="+mn-lt"/>
                  <a:ea typeface="+mn-ea"/>
                  <a:cs typeface="+mn-ea"/>
                  <a:sym typeface="+mn-lt"/>
                </a:rPr>
                <a:t>年度工程建议计划</a:t>
              </a:r>
              <a:endParaRPr lang="zh-CN" altLang="en-US" sz="1800" dirty="0">
                <a:solidFill>
                  <a:schemeClr val="tx1">
                    <a:lumMod val="85000"/>
                    <a:lumOff val="15000"/>
                  </a:schemeClr>
                </a:solidFill>
                <a:latin typeface="+mn-lt"/>
                <a:ea typeface="+mn-ea"/>
                <a:cs typeface="+mn-ea"/>
                <a:sym typeface="+mn-lt"/>
              </a:endParaRPr>
            </a:p>
            <a:p>
              <a:pPr algn="l"/>
              <a:endParaRPr lang="zh-CN" altLang="en-US" sz="1800" dirty="0">
                <a:solidFill>
                  <a:schemeClr val="tx1">
                    <a:lumMod val="85000"/>
                    <a:lumOff val="15000"/>
                  </a:schemeClr>
                </a:solidFill>
                <a:latin typeface="+mn-lt"/>
                <a:ea typeface="+mn-ea"/>
                <a:cs typeface="+mn-ea"/>
                <a:sym typeface="+mn-lt"/>
              </a:endParaRPr>
            </a:p>
            <a:p>
              <a:pPr algn="l"/>
              <a:endParaRPr lang="zh-CN" altLang="en-US" sz="1800" dirty="0">
                <a:solidFill>
                  <a:schemeClr val="tx1">
                    <a:lumMod val="85000"/>
                    <a:lumOff val="15000"/>
                  </a:schemeClr>
                </a:solidFill>
                <a:latin typeface="+mn-lt"/>
                <a:ea typeface="+mn-ea"/>
                <a:cs typeface="+mn-ea"/>
                <a:sym typeface="+mn-lt"/>
              </a:endParaRPr>
            </a:p>
            <a:p>
              <a:pPr algn="l"/>
              <a:endParaRPr lang="zh-CN" altLang="en-US" sz="1800" dirty="0">
                <a:solidFill>
                  <a:schemeClr val="tx1">
                    <a:lumMod val="85000"/>
                    <a:lumOff val="15000"/>
                  </a:schemeClr>
                </a:solidFill>
                <a:latin typeface="+mn-lt"/>
                <a:ea typeface="+mn-ea"/>
                <a:cs typeface="+mn-ea"/>
                <a:sym typeface="+mn-lt"/>
              </a:endParaRPr>
            </a:p>
            <a:p>
              <a:pPr algn="l"/>
              <a:endParaRPr lang="zh-CN" altLang="en-US" sz="1800" dirty="0">
                <a:solidFill>
                  <a:schemeClr val="tx1">
                    <a:lumMod val="85000"/>
                    <a:lumOff val="15000"/>
                  </a:schemeClr>
                </a:solidFill>
                <a:latin typeface="+mn-lt"/>
                <a:ea typeface="+mn-ea"/>
                <a:cs typeface="+mn-ea"/>
                <a:sym typeface="+mn-lt"/>
              </a:endParaRPr>
            </a:p>
            <a:p>
              <a:pPr algn="l"/>
              <a:endParaRPr lang="zh-CN" altLang="en-US" sz="1800" dirty="0">
                <a:solidFill>
                  <a:schemeClr val="tx1">
                    <a:lumMod val="85000"/>
                    <a:lumOff val="15000"/>
                  </a:schemeClr>
                </a:solidFill>
                <a:latin typeface="+mn-lt"/>
                <a:ea typeface="+mn-ea"/>
                <a:cs typeface="+mn-ea"/>
                <a:sym typeface="+mn-lt"/>
              </a:endParaRPr>
            </a:p>
            <a:p>
              <a:pPr algn="l"/>
              <a:r>
                <a:rPr lang="zh-CN" altLang="en-US" sz="1800" dirty="0">
                  <a:solidFill>
                    <a:schemeClr val="tx1">
                      <a:lumMod val="85000"/>
                      <a:lumOff val="15000"/>
                    </a:schemeClr>
                  </a:solidFill>
                  <a:latin typeface="+mn-lt"/>
                  <a:ea typeface="+mn-ea"/>
                  <a:cs typeface="+mn-ea"/>
                  <a:sym typeface="+mn-lt"/>
                </a:rPr>
                <a:t>（</a:t>
              </a:r>
              <a:r>
                <a:rPr lang="en-US" altLang="zh-CN" sz="1800" dirty="0">
                  <a:solidFill>
                    <a:schemeClr val="tx1">
                      <a:lumMod val="85000"/>
                      <a:lumOff val="15000"/>
                    </a:schemeClr>
                  </a:solidFill>
                  <a:latin typeface="+mn-lt"/>
                  <a:ea typeface="+mn-ea"/>
                  <a:cs typeface="+mn-ea"/>
                  <a:sym typeface="+mn-lt"/>
                </a:rPr>
                <a:t>2</a:t>
              </a:r>
              <a:r>
                <a:rPr lang="zh-CN" altLang="en-US" sz="1800" dirty="0">
                  <a:solidFill>
                    <a:schemeClr val="tx1">
                      <a:lumMod val="85000"/>
                      <a:lumOff val="15000"/>
                    </a:schemeClr>
                  </a:solidFill>
                  <a:latin typeface="+mn-lt"/>
                  <a:ea typeface="+mn-ea"/>
                  <a:cs typeface="+mn-ea"/>
                  <a:sym typeface="+mn-lt"/>
                </a:rPr>
                <a:t>）点击新增</a:t>
              </a:r>
              <a:endParaRPr lang="zh-CN" altLang="en-US" sz="1800" dirty="0">
                <a:solidFill>
                  <a:schemeClr val="tx1">
                    <a:lumMod val="85000"/>
                    <a:lumOff val="15000"/>
                  </a:schemeClr>
                </a:solidFill>
                <a:latin typeface="+mn-lt"/>
                <a:ea typeface="+mn-ea"/>
                <a:cs typeface="+mn-ea"/>
                <a:sym typeface="+mn-lt"/>
              </a:endParaRPr>
            </a:p>
            <a:p>
              <a:pPr algn="l"/>
              <a:endParaRPr lang="zh-CN" altLang="en-US" sz="1800" dirty="0">
                <a:solidFill>
                  <a:schemeClr val="tx1">
                    <a:lumMod val="85000"/>
                    <a:lumOff val="15000"/>
                  </a:schemeClr>
                </a:solidFill>
                <a:latin typeface="+mn-lt"/>
                <a:ea typeface="+mn-ea"/>
                <a:cs typeface="+mn-ea"/>
                <a:sym typeface="+mn-lt"/>
              </a:endParaRPr>
            </a:p>
            <a:p>
              <a:pPr algn="l"/>
              <a:endParaRPr lang="zh-CN" altLang="en-US" sz="1800" dirty="0">
                <a:solidFill>
                  <a:schemeClr val="tx1">
                    <a:lumMod val="85000"/>
                    <a:lumOff val="15000"/>
                  </a:schemeClr>
                </a:solidFill>
                <a:latin typeface="+mn-lt"/>
                <a:ea typeface="+mn-ea"/>
                <a:cs typeface="+mn-ea"/>
                <a:sym typeface="+mn-lt"/>
              </a:endParaRPr>
            </a:p>
            <a:p>
              <a:pPr algn="l"/>
              <a:endParaRPr lang="zh-CN" altLang="en-US" sz="1800" dirty="0">
                <a:solidFill>
                  <a:schemeClr val="tx1">
                    <a:lumMod val="85000"/>
                    <a:lumOff val="15000"/>
                  </a:schemeClr>
                </a:solidFill>
                <a:latin typeface="+mn-lt"/>
                <a:ea typeface="+mn-ea"/>
                <a:cs typeface="+mn-ea"/>
                <a:sym typeface="+mn-lt"/>
              </a:endParaRPr>
            </a:p>
          </p:txBody>
        </p:sp>
        <p:sp>
          <p:nvSpPr>
            <p:cNvPr id="11" name="文本框 10"/>
            <p:cNvSpPr txBox="1"/>
            <p:nvPr>
              <p:custDataLst>
                <p:tags r:id="rId3"/>
              </p:custDataLst>
            </p:nvPr>
          </p:nvSpPr>
          <p:spPr>
            <a:xfrm>
              <a:off x="1786337" y="3502217"/>
              <a:ext cx="2260600" cy="398780"/>
            </a:xfrm>
            <a:prstGeom prst="rect">
              <a:avLst/>
            </a:prstGeom>
            <a:noFill/>
          </p:spPr>
          <p:txBody>
            <a:bodyPr wrap="square" rtlCol="0">
              <a:spAutoFit/>
            </a:bodyPr>
            <a:lstStyle>
              <a:defPPr>
                <a:defRPr lang="zh-CN"/>
              </a:defPPr>
              <a:lvl1pPr>
                <a:defRPr sz="1600" b="1">
                  <a:solidFill>
                    <a:schemeClr val="tx1">
                      <a:lumMod val="95000"/>
                      <a:lumOff val="5000"/>
                    </a:schemeClr>
                  </a:solidFill>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pPr algn="ctr"/>
              <a:r>
                <a:rPr lang="zh-CN" altLang="en-US" sz="2000" dirty="0">
                  <a:solidFill>
                    <a:schemeClr val="tx1">
                      <a:lumMod val="85000"/>
                      <a:lumOff val="15000"/>
                    </a:schemeClr>
                  </a:solidFill>
                  <a:latin typeface="+mn-lt"/>
                  <a:ea typeface="+mn-ea"/>
                  <a:cs typeface="+mn-ea"/>
                  <a:sym typeface="+mn-lt"/>
                </a:rPr>
                <a:t>年度工程计划填报</a:t>
              </a:r>
              <a:endParaRPr lang="zh-CN" altLang="en-US" sz="2000" dirty="0">
                <a:solidFill>
                  <a:schemeClr val="tx1">
                    <a:lumMod val="85000"/>
                    <a:lumOff val="15000"/>
                  </a:schemeClr>
                </a:solidFill>
                <a:latin typeface="+mn-lt"/>
                <a:ea typeface="+mn-ea"/>
                <a:cs typeface="+mn-ea"/>
                <a:sym typeface="+mn-lt"/>
              </a:endParaRPr>
            </a:p>
          </p:txBody>
        </p:sp>
      </p:grpSp>
      <p:pic>
        <p:nvPicPr>
          <p:cNvPr id="3" name="图片 1"/>
          <p:cNvPicPr>
            <a:picLocks noChangeAspect="1"/>
          </p:cNvPicPr>
          <p:nvPr/>
        </p:nvPicPr>
        <p:blipFill>
          <a:blip r:embed="rId4"/>
          <a:stretch>
            <a:fillRect/>
          </a:stretch>
        </p:blipFill>
        <p:spPr>
          <a:xfrm>
            <a:off x="3182620" y="777240"/>
            <a:ext cx="8517255" cy="2411730"/>
          </a:xfrm>
          <a:prstGeom prst="rect">
            <a:avLst/>
          </a:prstGeom>
          <a:noFill/>
          <a:ln>
            <a:noFill/>
          </a:ln>
        </p:spPr>
      </p:pic>
      <p:pic>
        <p:nvPicPr>
          <p:cNvPr id="4" name="图片 2"/>
          <p:cNvPicPr>
            <a:picLocks noChangeAspect="1"/>
          </p:cNvPicPr>
          <p:nvPr/>
        </p:nvPicPr>
        <p:blipFill>
          <a:blip r:embed="rId5"/>
          <a:stretch>
            <a:fillRect/>
          </a:stretch>
        </p:blipFill>
        <p:spPr>
          <a:xfrm>
            <a:off x="3182620" y="3082925"/>
            <a:ext cx="8516620" cy="272288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custDataLst>
              <p:tags r:id="rId1"/>
            </p:custDataLst>
          </p:nvPr>
        </p:nvGrpSpPr>
        <p:grpSpPr>
          <a:xfrm>
            <a:off x="303505" y="273471"/>
            <a:ext cx="2661920" cy="5868035"/>
            <a:chOff x="1612982" y="3502217"/>
            <a:chExt cx="2661920" cy="5868035"/>
          </a:xfrm>
        </p:grpSpPr>
        <p:sp>
          <p:nvSpPr>
            <p:cNvPr id="8" name="文本框 7"/>
            <p:cNvSpPr txBox="1"/>
            <p:nvPr>
              <p:custDataLst>
                <p:tags r:id="rId2"/>
              </p:custDataLst>
            </p:nvPr>
          </p:nvSpPr>
          <p:spPr>
            <a:xfrm>
              <a:off x="1612982" y="3847022"/>
              <a:ext cx="2661920" cy="5523230"/>
            </a:xfrm>
            <a:prstGeom prst="rect">
              <a:avLst/>
            </a:prstGeom>
            <a:noFill/>
          </p:spPr>
          <p:txBody>
            <a:bodyPr wrap="square">
              <a:noAutofit/>
            </a:bodyPr>
            <a:lstStyle>
              <a:defPPr>
                <a:defRPr lang="zh-CN"/>
              </a:defPPr>
              <a:lvl1pPr>
                <a:lnSpc>
                  <a:spcPct val="150000"/>
                </a:lnSpc>
                <a:defRPr sz="1050" b="0" i="0">
                  <a:solidFill>
                    <a:schemeClr val="bg1">
                      <a:lumMod val="50000"/>
                    </a:schemeClr>
                  </a:solidFill>
                  <a:effectLst/>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pPr algn="l"/>
              <a:r>
                <a:rPr lang="zh-CN" altLang="en-US" sz="1800" dirty="0">
                  <a:solidFill>
                    <a:schemeClr val="tx1">
                      <a:lumMod val="85000"/>
                      <a:lumOff val="15000"/>
                    </a:schemeClr>
                  </a:solidFill>
                  <a:latin typeface="+mn-lt"/>
                  <a:ea typeface="+mn-ea"/>
                  <a:cs typeface="+mn-ea"/>
                  <a:sym typeface="+mn-lt"/>
                </a:rPr>
                <a:t>（</a:t>
              </a:r>
              <a:r>
                <a:rPr lang="en-US" altLang="zh-CN" sz="1800" dirty="0">
                  <a:solidFill>
                    <a:schemeClr val="tx1">
                      <a:lumMod val="85000"/>
                      <a:lumOff val="15000"/>
                    </a:schemeClr>
                  </a:solidFill>
                  <a:latin typeface="+mn-lt"/>
                  <a:ea typeface="+mn-ea"/>
                  <a:cs typeface="+mn-ea"/>
                  <a:sym typeface="+mn-lt"/>
                </a:rPr>
                <a:t>3</a:t>
              </a:r>
              <a:r>
                <a:rPr lang="zh-CN" altLang="en-US" sz="1800" dirty="0">
                  <a:solidFill>
                    <a:schemeClr val="tx1">
                      <a:lumMod val="85000"/>
                      <a:lumOff val="15000"/>
                    </a:schemeClr>
                  </a:solidFill>
                  <a:latin typeface="+mn-lt"/>
                  <a:ea typeface="+mn-ea"/>
                  <a:cs typeface="+mn-ea"/>
                  <a:sym typeface="+mn-lt"/>
                </a:rPr>
                <a:t>）选择实施主体和计划年度，点击新增行，选择项目。注意：只能选择到立项审批通过的项目</a:t>
              </a:r>
              <a:endParaRPr lang="zh-CN" altLang="en-US" sz="1800" dirty="0">
                <a:solidFill>
                  <a:schemeClr val="tx1">
                    <a:lumMod val="85000"/>
                    <a:lumOff val="15000"/>
                  </a:schemeClr>
                </a:solidFill>
                <a:latin typeface="+mn-lt"/>
                <a:ea typeface="+mn-ea"/>
                <a:cs typeface="+mn-ea"/>
                <a:sym typeface="+mn-lt"/>
              </a:endParaRPr>
            </a:p>
            <a:p>
              <a:pPr algn="l"/>
              <a:endParaRPr lang="zh-CN" altLang="en-US" sz="1800" dirty="0">
                <a:solidFill>
                  <a:schemeClr val="tx1">
                    <a:lumMod val="85000"/>
                    <a:lumOff val="15000"/>
                  </a:schemeClr>
                </a:solidFill>
                <a:latin typeface="+mn-lt"/>
                <a:ea typeface="+mn-ea"/>
                <a:cs typeface="+mn-ea"/>
                <a:sym typeface="+mn-lt"/>
              </a:endParaRPr>
            </a:p>
            <a:p>
              <a:pPr algn="l"/>
              <a:endParaRPr lang="zh-CN" altLang="en-US" sz="1800" dirty="0">
                <a:solidFill>
                  <a:schemeClr val="tx1">
                    <a:lumMod val="85000"/>
                    <a:lumOff val="15000"/>
                  </a:schemeClr>
                </a:solidFill>
                <a:latin typeface="+mn-lt"/>
                <a:ea typeface="+mn-ea"/>
                <a:cs typeface="+mn-ea"/>
                <a:sym typeface="+mn-lt"/>
              </a:endParaRPr>
            </a:p>
            <a:p>
              <a:pPr algn="l"/>
              <a:endParaRPr lang="zh-CN" altLang="en-US" sz="1800" dirty="0">
                <a:solidFill>
                  <a:schemeClr val="tx1">
                    <a:lumMod val="85000"/>
                    <a:lumOff val="15000"/>
                  </a:schemeClr>
                </a:solidFill>
                <a:latin typeface="+mn-lt"/>
                <a:ea typeface="+mn-ea"/>
                <a:cs typeface="+mn-ea"/>
                <a:sym typeface="+mn-lt"/>
              </a:endParaRPr>
            </a:p>
            <a:p>
              <a:pPr algn="l"/>
              <a:endParaRPr lang="zh-CN" altLang="en-US" sz="1800" dirty="0">
                <a:solidFill>
                  <a:schemeClr val="tx1">
                    <a:lumMod val="85000"/>
                    <a:lumOff val="15000"/>
                  </a:schemeClr>
                </a:solidFill>
                <a:latin typeface="+mn-lt"/>
                <a:ea typeface="+mn-ea"/>
                <a:cs typeface="+mn-ea"/>
                <a:sym typeface="+mn-lt"/>
              </a:endParaRPr>
            </a:p>
            <a:p>
              <a:pPr algn="l"/>
              <a:r>
                <a:rPr lang="zh-CN" altLang="en-US" sz="1800" dirty="0">
                  <a:solidFill>
                    <a:schemeClr val="tx1">
                      <a:lumMod val="85000"/>
                      <a:lumOff val="15000"/>
                    </a:schemeClr>
                  </a:solidFill>
                  <a:latin typeface="+mn-lt"/>
                  <a:ea typeface="+mn-ea"/>
                  <a:cs typeface="+mn-ea"/>
                  <a:sym typeface="+mn-lt"/>
                </a:rPr>
                <a:t>（</a:t>
              </a:r>
              <a:r>
                <a:rPr lang="en-US" altLang="zh-CN" sz="1800" dirty="0">
                  <a:solidFill>
                    <a:schemeClr val="tx1">
                      <a:lumMod val="85000"/>
                      <a:lumOff val="15000"/>
                    </a:schemeClr>
                  </a:solidFill>
                  <a:latin typeface="+mn-lt"/>
                  <a:ea typeface="+mn-ea"/>
                  <a:cs typeface="+mn-ea"/>
                  <a:sym typeface="+mn-lt"/>
                </a:rPr>
                <a:t>4</a:t>
              </a:r>
              <a:r>
                <a:rPr lang="zh-CN" altLang="en-US" sz="1800" dirty="0">
                  <a:solidFill>
                    <a:schemeClr val="tx1">
                      <a:lumMod val="85000"/>
                      <a:lumOff val="15000"/>
                    </a:schemeClr>
                  </a:solidFill>
                  <a:latin typeface="+mn-lt"/>
                  <a:ea typeface="+mn-ea"/>
                  <a:cs typeface="+mn-ea"/>
                  <a:sym typeface="+mn-lt"/>
                </a:rPr>
                <a:t>）选择并核对项目后，点击保存，再进行提交。</a:t>
              </a:r>
              <a:endParaRPr lang="zh-CN" altLang="en-US" sz="1800" dirty="0">
                <a:solidFill>
                  <a:schemeClr val="tx1">
                    <a:lumMod val="85000"/>
                    <a:lumOff val="15000"/>
                  </a:schemeClr>
                </a:solidFill>
                <a:latin typeface="+mn-lt"/>
                <a:ea typeface="+mn-ea"/>
                <a:cs typeface="+mn-ea"/>
                <a:sym typeface="+mn-lt"/>
              </a:endParaRPr>
            </a:p>
            <a:p>
              <a:pPr algn="l"/>
              <a:endParaRPr lang="zh-CN" altLang="en-US" sz="1800" dirty="0">
                <a:solidFill>
                  <a:schemeClr val="tx1">
                    <a:lumMod val="85000"/>
                    <a:lumOff val="15000"/>
                  </a:schemeClr>
                </a:solidFill>
                <a:latin typeface="+mn-lt"/>
                <a:ea typeface="+mn-ea"/>
                <a:cs typeface="+mn-ea"/>
                <a:sym typeface="+mn-lt"/>
              </a:endParaRPr>
            </a:p>
            <a:p>
              <a:pPr algn="l"/>
              <a:endParaRPr lang="zh-CN" altLang="en-US" sz="1800" dirty="0">
                <a:solidFill>
                  <a:schemeClr val="tx1">
                    <a:lumMod val="85000"/>
                    <a:lumOff val="15000"/>
                  </a:schemeClr>
                </a:solidFill>
                <a:latin typeface="+mn-lt"/>
                <a:ea typeface="+mn-ea"/>
                <a:cs typeface="+mn-ea"/>
                <a:sym typeface="+mn-lt"/>
              </a:endParaRPr>
            </a:p>
            <a:p>
              <a:pPr algn="l"/>
              <a:endParaRPr lang="zh-CN" altLang="en-US" sz="1800" dirty="0">
                <a:solidFill>
                  <a:schemeClr val="tx1">
                    <a:lumMod val="85000"/>
                    <a:lumOff val="15000"/>
                  </a:schemeClr>
                </a:solidFill>
                <a:latin typeface="+mn-lt"/>
                <a:ea typeface="+mn-ea"/>
                <a:cs typeface="+mn-ea"/>
                <a:sym typeface="+mn-lt"/>
              </a:endParaRPr>
            </a:p>
          </p:txBody>
        </p:sp>
        <p:sp>
          <p:nvSpPr>
            <p:cNvPr id="11" name="文本框 10"/>
            <p:cNvSpPr txBox="1"/>
            <p:nvPr>
              <p:custDataLst>
                <p:tags r:id="rId3"/>
              </p:custDataLst>
            </p:nvPr>
          </p:nvSpPr>
          <p:spPr>
            <a:xfrm>
              <a:off x="1786337" y="3502217"/>
              <a:ext cx="2260600" cy="398780"/>
            </a:xfrm>
            <a:prstGeom prst="rect">
              <a:avLst/>
            </a:prstGeom>
            <a:noFill/>
          </p:spPr>
          <p:txBody>
            <a:bodyPr wrap="square" rtlCol="0">
              <a:spAutoFit/>
            </a:bodyPr>
            <a:lstStyle>
              <a:defPPr>
                <a:defRPr lang="zh-CN"/>
              </a:defPPr>
              <a:lvl1pPr>
                <a:defRPr sz="1600" b="1">
                  <a:solidFill>
                    <a:schemeClr val="tx1">
                      <a:lumMod val="95000"/>
                      <a:lumOff val="5000"/>
                    </a:schemeClr>
                  </a:solidFill>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pPr algn="ctr"/>
              <a:r>
                <a:rPr lang="zh-CN" altLang="en-US" sz="2000" dirty="0">
                  <a:solidFill>
                    <a:schemeClr val="tx1">
                      <a:lumMod val="85000"/>
                      <a:lumOff val="15000"/>
                    </a:schemeClr>
                  </a:solidFill>
                  <a:latin typeface="+mn-lt"/>
                  <a:ea typeface="+mn-ea"/>
                  <a:cs typeface="+mn-ea"/>
                  <a:sym typeface="+mn-lt"/>
                </a:rPr>
                <a:t>年度工程计划填报</a:t>
              </a:r>
              <a:endParaRPr lang="zh-CN" altLang="en-US" sz="2000" dirty="0">
                <a:solidFill>
                  <a:schemeClr val="tx1">
                    <a:lumMod val="85000"/>
                    <a:lumOff val="15000"/>
                  </a:schemeClr>
                </a:solidFill>
                <a:latin typeface="+mn-lt"/>
                <a:ea typeface="+mn-ea"/>
                <a:cs typeface="+mn-ea"/>
                <a:sym typeface="+mn-lt"/>
              </a:endParaRPr>
            </a:p>
          </p:txBody>
        </p:sp>
      </p:grpSp>
      <p:pic>
        <p:nvPicPr>
          <p:cNvPr id="4" name="图片 3"/>
          <p:cNvPicPr>
            <a:picLocks noChangeAspect="1"/>
          </p:cNvPicPr>
          <p:nvPr/>
        </p:nvPicPr>
        <p:blipFill>
          <a:blip r:embed="rId4"/>
          <a:stretch>
            <a:fillRect/>
          </a:stretch>
        </p:blipFill>
        <p:spPr>
          <a:xfrm>
            <a:off x="3366135" y="912495"/>
            <a:ext cx="8197850" cy="2589530"/>
          </a:xfrm>
          <a:prstGeom prst="rect">
            <a:avLst/>
          </a:prstGeom>
          <a:noFill/>
          <a:ln>
            <a:noFill/>
          </a:ln>
        </p:spPr>
      </p:pic>
      <p:pic>
        <p:nvPicPr>
          <p:cNvPr id="13" name="图片 4"/>
          <p:cNvPicPr>
            <a:picLocks noChangeAspect="1"/>
          </p:cNvPicPr>
          <p:nvPr/>
        </p:nvPicPr>
        <p:blipFill>
          <a:blip r:embed="rId5"/>
          <a:stretch>
            <a:fillRect/>
          </a:stretch>
        </p:blipFill>
        <p:spPr>
          <a:xfrm>
            <a:off x="3465830" y="3502025"/>
            <a:ext cx="8027670" cy="237109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6506" y="85527"/>
            <a:ext cx="4446905" cy="759251"/>
            <a:chOff x="1453454" y="2144092"/>
            <a:chExt cx="4446905" cy="759251"/>
          </a:xfrm>
        </p:grpSpPr>
        <p:grpSp>
          <p:nvGrpSpPr>
            <p:cNvPr id="3" name="组合 2"/>
            <p:cNvGrpSpPr/>
            <p:nvPr/>
          </p:nvGrpSpPr>
          <p:grpSpPr>
            <a:xfrm>
              <a:off x="1453454" y="2144092"/>
              <a:ext cx="4446270" cy="759251"/>
              <a:chOff x="1453454" y="2144092"/>
              <a:chExt cx="4446270" cy="759251"/>
            </a:xfrm>
          </p:grpSpPr>
          <p:sp>
            <p:nvSpPr>
              <p:cNvPr id="9" name="任意多边形: 形状 8"/>
              <p:cNvSpPr/>
              <p:nvPr/>
            </p:nvSpPr>
            <p:spPr>
              <a:xfrm>
                <a:off x="1453454" y="2734680"/>
                <a:ext cx="4347161" cy="168663"/>
              </a:xfrm>
              <a:custGeom>
                <a:avLst/>
                <a:gdLst>
                  <a:gd name="connsiteX0" fmla="*/ 169 w 10059492"/>
                  <a:gd name="connsiteY0" fmla="*/ 156 h 390292"/>
                  <a:gd name="connsiteX1" fmla="*/ 351363 w 10059492"/>
                  <a:gd name="connsiteY1" fmla="*/ 230 h 390292"/>
                  <a:gd name="connsiteX2" fmla="*/ 351655 w 10059492"/>
                  <a:gd name="connsiteY2" fmla="*/ 249253 h 390292"/>
                  <a:gd name="connsiteX3" fmla="*/ 167359 w 10059492"/>
                  <a:gd name="connsiteY3" fmla="*/ 249837 h 390292"/>
                  <a:gd name="connsiteX4" fmla="*/ 167286 w 10059492"/>
                  <a:gd name="connsiteY4" fmla="*/ 171095 h 390292"/>
                  <a:gd name="connsiteX5" fmla="*/ 273141 w 10059492"/>
                  <a:gd name="connsiteY5" fmla="*/ 171095 h 390292"/>
                  <a:gd name="connsiteX6" fmla="*/ 273360 w 10059492"/>
                  <a:gd name="connsiteY6" fmla="*/ 78607 h 390292"/>
                  <a:gd name="connsiteX7" fmla="*/ 78537 w 10059492"/>
                  <a:gd name="connsiteY7" fmla="*/ 78314 h 390292"/>
                  <a:gd name="connsiteX8" fmla="*/ 78610 w 10059492"/>
                  <a:gd name="connsiteY8" fmla="*/ 312861 h 390292"/>
                  <a:gd name="connsiteX9" fmla="*/ 9980905 w 10059492"/>
                  <a:gd name="connsiteY9" fmla="*/ 312934 h 390292"/>
                  <a:gd name="connsiteX10" fmla="*/ 9981198 w 10059492"/>
                  <a:gd name="connsiteY10" fmla="*/ 78314 h 390292"/>
                  <a:gd name="connsiteX11" fmla="*/ 9786594 w 10059492"/>
                  <a:gd name="connsiteY11" fmla="*/ 78314 h 390292"/>
                  <a:gd name="connsiteX12" fmla="*/ 9786594 w 10059492"/>
                  <a:gd name="connsiteY12" fmla="*/ 171095 h 390292"/>
                  <a:gd name="connsiteX13" fmla="*/ 9892375 w 10059492"/>
                  <a:gd name="connsiteY13" fmla="*/ 171168 h 390292"/>
                  <a:gd name="connsiteX14" fmla="*/ 9892375 w 10059492"/>
                  <a:gd name="connsiteY14" fmla="*/ 249764 h 390292"/>
                  <a:gd name="connsiteX15" fmla="*/ 9708006 w 10059492"/>
                  <a:gd name="connsiteY15" fmla="*/ 249618 h 390292"/>
                  <a:gd name="connsiteX16" fmla="*/ 9708006 w 10059492"/>
                  <a:gd name="connsiteY16" fmla="*/ 156 h 390292"/>
                  <a:gd name="connsiteX17" fmla="*/ 10059492 w 10059492"/>
                  <a:gd name="connsiteY17" fmla="*/ 156 h 390292"/>
                  <a:gd name="connsiteX18" fmla="*/ 10059346 w 10059492"/>
                  <a:gd name="connsiteY18" fmla="*/ 390287 h 390292"/>
                  <a:gd name="connsiteX19" fmla="*/ 169 w 10059492"/>
                  <a:gd name="connsiteY19" fmla="*/ 390068 h 390292"/>
                  <a:gd name="connsiteX20" fmla="*/ 169 w 10059492"/>
                  <a:gd name="connsiteY20" fmla="*/ 156 h 39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9492" h="390292">
                    <a:moveTo>
                      <a:pt x="169" y="156"/>
                    </a:moveTo>
                    <a:cubicBezTo>
                      <a:pt x="117209" y="10"/>
                      <a:pt x="234322" y="-136"/>
                      <a:pt x="351363" y="230"/>
                    </a:cubicBezTo>
                    <a:cubicBezTo>
                      <a:pt x="351436" y="83213"/>
                      <a:pt x="350924" y="166269"/>
                      <a:pt x="351655" y="249253"/>
                    </a:cubicBezTo>
                    <a:cubicBezTo>
                      <a:pt x="290247" y="250495"/>
                      <a:pt x="228840" y="249398"/>
                      <a:pt x="167359" y="249837"/>
                    </a:cubicBezTo>
                    <a:cubicBezTo>
                      <a:pt x="166116" y="223517"/>
                      <a:pt x="165970" y="197269"/>
                      <a:pt x="167286" y="171095"/>
                    </a:cubicBezTo>
                    <a:cubicBezTo>
                      <a:pt x="202595" y="171168"/>
                      <a:pt x="237832" y="171095"/>
                      <a:pt x="273141" y="171095"/>
                    </a:cubicBezTo>
                    <a:cubicBezTo>
                      <a:pt x="273214" y="140241"/>
                      <a:pt x="272995" y="109387"/>
                      <a:pt x="273360" y="78607"/>
                    </a:cubicBezTo>
                    <a:cubicBezTo>
                      <a:pt x="208444" y="77876"/>
                      <a:pt x="143527" y="78387"/>
                      <a:pt x="78537" y="78314"/>
                    </a:cubicBezTo>
                    <a:cubicBezTo>
                      <a:pt x="78464" y="156472"/>
                      <a:pt x="78318" y="234703"/>
                      <a:pt x="78610" y="312861"/>
                    </a:cubicBezTo>
                    <a:cubicBezTo>
                      <a:pt x="3379424" y="313007"/>
                      <a:pt x="6680164" y="312861"/>
                      <a:pt x="9980905" y="312934"/>
                    </a:cubicBezTo>
                    <a:cubicBezTo>
                      <a:pt x="9981564" y="234703"/>
                      <a:pt x="9980978" y="156472"/>
                      <a:pt x="9981198" y="78314"/>
                    </a:cubicBezTo>
                    <a:cubicBezTo>
                      <a:pt x="9916281" y="78241"/>
                      <a:pt x="9851437" y="78241"/>
                      <a:pt x="9786594" y="78314"/>
                    </a:cubicBezTo>
                    <a:cubicBezTo>
                      <a:pt x="9786447" y="109241"/>
                      <a:pt x="9786447" y="140168"/>
                      <a:pt x="9786594" y="171095"/>
                    </a:cubicBezTo>
                    <a:cubicBezTo>
                      <a:pt x="9821829" y="171168"/>
                      <a:pt x="9857066" y="171095"/>
                      <a:pt x="9892375" y="171168"/>
                    </a:cubicBezTo>
                    <a:cubicBezTo>
                      <a:pt x="9892449" y="197342"/>
                      <a:pt x="9892375" y="223517"/>
                      <a:pt x="9892375" y="249764"/>
                    </a:cubicBezTo>
                    <a:cubicBezTo>
                      <a:pt x="9830894" y="249764"/>
                      <a:pt x="9769487" y="249910"/>
                      <a:pt x="9708006" y="249618"/>
                    </a:cubicBezTo>
                    <a:cubicBezTo>
                      <a:pt x="9707787" y="166489"/>
                      <a:pt x="9707787" y="83286"/>
                      <a:pt x="9708006" y="156"/>
                    </a:cubicBezTo>
                    <a:cubicBezTo>
                      <a:pt x="9825193" y="10"/>
                      <a:pt x="9942306" y="10"/>
                      <a:pt x="10059492" y="156"/>
                    </a:cubicBezTo>
                    <a:cubicBezTo>
                      <a:pt x="10059346" y="130151"/>
                      <a:pt x="10059639" y="260219"/>
                      <a:pt x="10059346" y="390287"/>
                    </a:cubicBezTo>
                    <a:cubicBezTo>
                      <a:pt x="6706336" y="390141"/>
                      <a:pt x="3353252" y="390507"/>
                      <a:pt x="169" y="390068"/>
                    </a:cubicBezTo>
                    <a:cubicBezTo>
                      <a:pt x="-124" y="260146"/>
                      <a:pt x="23" y="130151"/>
                      <a:pt x="169" y="156"/>
                    </a:cubicBezTo>
                    <a:close/>
                  </a:path>
                </a:pathLst>
              </a:custGeom>
              <a:solidFill>
                <a:srgbClr val="1E1E1E"/>
              </a:solidFill>
              <a:ln w="7308" cap="flat">
                <a:noFill/>
                <a:prstDash val="solid"/>
                <a:miter/>
              </a:ln>
            </p:spPr>
            <p:txBody>
              <a:bodyPr rtlCol="0" anchor="ctr"/>
              <a:lstStyle/>
              <a:p>
                <a:endParaRPr lang="zh-CN" altLang="en-US">
                  <a:cs typeface="+mn-ea"/>
                  <a:sym typeface="+mn-lt"/>
                </a:endParaRPr>
              </a:p>
            </p:txBody>
          </p:sp>
          <p:sp>
            <p:nvSpPr>
              <p:cNvPr id="10" name="矩形: 圆角 9"/>
              <p:cNvSpPr/>
              <p:nvPr/>
            </p:nvSpPr>
            <p:spPr>
              <a:xfrm>
                <a:off x="1673164" y="2144092"/>
                <a:ext cx="4226560" cy="662940"/>
              </a:xfrm>
              <a:prstGeom prst="roundRect">
                <a:avLst>
                  <a:gd name="adj" fmla="val 0"/>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2669479" y="2284427"/>
              <a:ext cx="3230880" cy="368300"/>
            </a:xfrm>
            <a:prstGeom prst="rect">
              <a:avLst/>
            </a:prstGeom>
            <a:noFill/>
          </p:spPr>
          <p:txBody>
            <a:bodyPr wrap="square" rtlCol="0">
              <a:spAutoFit/>
            </a:bodyPr>
            <a:lstStyle>
              <a:defPPr>
                <a:defRPr lang="zh-CN"/>
              </a:defPPr>
              <a:lvl1pPr>
                <a:defRPr sz="2800" b="1">
                  <a:gradFill>
                    <a:gsLst>
                      <a:gs pos="0">
                        <a:schemeClr val="accent2">
                          <a:lumMod val="20000"/>
                          <a:lumOff val="80000"/>
                        </a:schemeClr>
                      </a:gs>
                      <a:gs pos="100000">
                        <a:srgbClr val="EBAD3C"/>
                      </a:gs>
                    </a:gsLst>
                    <a:lin ang="5400000" scaled="1"/>
                  </a:gradFill>
                  <a:latin typeface="+mn-ea"/>
                </a:defRPr>
              </a:lvl1pPr>
            </a:lstStyle>
            <a:p>
              <a:r>
                <a:rPr lang="zh-CN" altLang="en-US" sz="1800" dirty="0">
                  <a:solidFill>
                    <a:schemeClr val="bg1"/>
                  </a:solidFill>
                  <a:latin typeface="+mn-lt"/>
                  <a:cs typeface="+mn-ea"/>
                  <a:sym typeface="+mn-lt"/>
                </a:rPr>
                <a:t>年度实施计划上报介绍和使用</a:t>
              </a:r>
              <a:endParaRPr lang="zh-CN" altLang="en-US" sz="1800" dirty="0">
                <a:solidFill>
                  <a:schemeClr val="bg1"/>
                </a:solidFill>
                <a:latin typeface="+mn-lt"/>
                <a:cs typeface="+mn-ea"/>
                <a:sym typeface="+mn-lt"/>
              </a:endParaRPr>
            </a:p>
          </p:txBody>
        </p:sp>
        <p:sp>
          <p:nvSpPr>
            <p:cNvPr id="6" name="文本框 5"/>
            <p:cNvSpPr txBox="1"/>
            <p:nvPr/>
          </p:nvSpPr>
          <p:spPr>
            <a:xfrm>
              <a:off x="1946969" y="2211589"/>
              <a:ext cx="721995" cy="521970"/>
            </a:xfrm>
            <a:prstGeom prst="rect">
              <a:avLst/>
            </a:prstGeom>
            <a:noFill/>
          </p:spPr>
          <p:txBody>
            <a:bodyPr wrap="none" rtlCol="0">
              <a:spAutoFit/>
            </a:bodyPr>
            <a:lstStyle>
              <a:defPPr>
                <a:defRPr lang="zh-CN"/>
              </a:defPPr>
              <a:lvl1pPr>
                <a:defRPr sz="2800" b="1">
                  <a:solidFill>
                    <a:schemeClr val="bg1"/>
                  </a:solidFill>
                  <a:latin typeface="MiSans Heavy" panose="00000A00000000000000" pitchFamily="2" charset="-122"/>
                  <a:ea typeface="MiSans Heavy" panose="00000A00000000000000" pitchFamily="2" charset="-122"/>
                </a:defRPr>
              </a:lvl1pPr>
            </a:lstStyle>
            <a:p>
              <a:r>
                <a:rPr lang="en-US" altLang="zh-CN" dirty="0">
                  <a:sym typeface="+mn-lt"/>
                </a:rPr>
                <a:t>3.2</a:t>
              </a:r>
              <a:endParaRPr lang="en-US" altLang="zh-CN" dirty="0">
                <a:sym typeface="+mn-lt"/>
              </a:endParaRPr>
            </a:p>
          </p:txBody>
        </p:sp>
      </p:grpSp>
      <p:grpSp>
        <p:nvGrpSpPr>
          <p:cNvPr id="25" name="组合 24"/>
          <p:cNvGrpSpPr/>
          <p:nvPr>
            <p:custDataLst>
              <p:tags r:id="rId1"/>
            </p:custDataLst>
          </p:nvPr>
        </p:nvGrpSpPr>
        <p:grpSpPr>
          <a:xfrm>
            <a:off x="473460" y="1048939"/>
            <a:ext cx="3311525" cy="4896485"/>
            <a:chOff x="-5261857" y="-94986"/>
            <a:chExt cx="3311525" cy="4896485"/>
          </a:xfrm>
        </p:grpSpPr>
        <p:sp>
          <p:nvSpPr>
            <p:cNvPr id="26" name="文本框 25"/>
            <p:cNvSpPr txBox="1"/>
            <p:nvPr>
              <p:custDataLst>
                <p:tags r:id="rId2"/>
              </p:custDataLst>
            </p:nvPr>
          </p:nvSpPr>
          <p:spPr>
            <a:xfrm>
              <a:off x="-5261857" y="447939"/>
              <a:ext cx="3311525" cy="4353560"/>
            </a:xfrm>
            <a:prstGeom prst="rect">
              <a:avLst/>
            </a:prstGeom>
            <a:noFill/>
          </p:spPr>
          <p:txBody>
            <a:bodyPr wrap="square">
              <a:noAutofit/>
            </a:bodyPr>
            <a:lstStyle>
              <a:defPPr>
                <a:defRPr lang="zh-CN"/>
              </a:defPPr>
              <a:lvl1pPr>
                <a:lnSpc>
                  <a:spcPct val="150000"/>
                </a:lnSpc>
                <a:defRPr sz="1050" b="0" i="0">
                  <a:solidFill>
                    <a:schemeClr val="bg1">
                      <a:lumMod val="50000"/>
                    </a:schemeClr>
                  </a:solidFill>
                  <a:effectLst/>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r>
                <a:rPr lang="zh-CN" altLang="en-US" sz="1400" dirty="0">
                  <a:solidFill>
                    <a:schemeClr val="tx1">
                      <a:lumMod val="95000"/>
                      <a:lumOff val="5000"/>
                    </a:schemeClr>
                  </a:solidFill>
                  <a:latin typeface="+mn-lt"/>
                  <a:ea typeface="+mn-ea"/>
                  <a:cs typeface="+mn-ea"/>
                  <a:sym typeface="+mn-lt"/>
                </a:rPr>
                <a:t>项目管理</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进度管理</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项目启动</a:t>
              </a:r>
              <a:endParaRPr lang="zh-CN" altLang="en-US" sz="1400" dirty="0">
                <a:solidFill>
                  <a:schemeClr val="tx1">
                    <a:lumMod val="95000"/>
                    <a:lumOff val="5000"/>
                  </a:schemeClr>
                </a:solidFill>
                <a:latin typeface="+mn-lt"/>
                <a:ea typeface="+mn-ea"/>
                <a:cs typeface="+mn-ea"/>
                <a:sym typeface="+mn-lt"/>
              </a:endParaRPr>
            </a:p>
            <a:p>
              <a:r>
                <a:rPr lang="zh-CN" altLang="en-US" sz="1400" dirty="0">
                  <a:solidFill>
                    <a:schemeClr val="tx1">
                      <a:lumMod val="95000"/>
                      <a:lumOff val="5000"/>
                    </a:schemeClr>
                  </a:solidFill>
                  <a:latin typeface="+mn-lt"/>
                  <a:ea typeface="+mn-ea"/>
                  <a:cs typeface="+mn-ea"/>
                  <a:sym typeface="+mn-lt"/>
                </a:rPr>
                <a:t>（</a:t>
              </a:r>
              <a:r>
                <a:rPr lang="en-US" altLang="zh-CN" sz="1400" dirty="0">
                  <a:solidFill>
                    <a:schemeClr val="tx1">
                      <a:lumMod val="95000"/>
                      <a:lumOff val="5000"/>
                    </a:schemeClr>
                  </a:solidFill>
                  <a:latin typeface="+mn-lt"/>
                  <a:ea typeface="+mn-ea"/>
                  <a:cs typeface="+mn-ea"/>
                  <a:sym typeface="+mn-lt"/>
                </a:rPr>
                <a:t>1</a:t>
              </a:r>
              <a:r>
                <a:rPr lang="zh-CN" altLang="en-US" sz="1400" dirty="0">
                  <a:solidFill>
                    <a:schemeClr val="tx1">
                      <a:lumMod val="95000"/>
                      <a:lumOff val="5000"/>
                    </a:schemeClr>
                  </a:solidFill>
                  <a:latin typeface="+mn-lt"/>
                  <a:ea typeface="+mn-ea"/>
                  <a:cs typeface="+mn-ea"/>
                  <a:sym typeface="+mn-lt"/>
                </a:rPr>
                <a:t>）点击新增，选择实施主体，点击参照立项决策，选择立项决策项目，选择后，项目信息会自动带出。</a:t>
              </a:r>
              <a:endParaRPr lang="zh-CN" altLang="en-US" sz="1400" dirty="0">
                <a:solidFill>
                  <a:schemeClr val="tx1">
                    <a:lumMod val="95000"/>
                    <a:lumOff val="5000"/>
                  </a:schemeClr>
                </a:solidFill>
                <a:latin typeface="+mn-lt"/>
                <a:ea typeface="+mn-ea"/>
                <a:cs typeface="+mn-ea"/>
                <a:sym typeface="+mn-lt"/>
              </a:endParaRPr>
            </a:p>
            <a:p>
              <a:r>
                <a:rPr lang="zh-CN" altLang="en-US" sz="1400" dirty="0">
                  <a:solidFill>
                    <a:schemeClr val="tx1">
                      <a:lumMod val="95000"/>
                      <a:lumOff val="5000"/>
                    </a:schemeClr>
                  </a:solidFill>
                  <a:latin typeface="+mn-lt"/>
                  <a:ea typeface="+mn-ea"/>
                  <a:cs typeface="+mn-ea"/>
                  <a:sym typeface="+mn-lt"/>
                </a:rPr>
                <a:t>（</a:t>
              </a:r>
              <a:r>
                <a:rPr lang="en-US" altLang="zh-CN" sz="1400" dirty="0">
                  <a:solidFill>
                    <a:schemeClr val="tx1">
                      <a:lumMod val="95000"/>
                      <a:lumOff val="5000"/>
                    </a:schemeClr>
                  </a:solidFill>
                  <a:latin typeface="+mn-lt"/>
                  <a:ea typeface="+mn-ea"/>
                  <a:cs typeface="+mn-ea"/>
                  <a:sym typeface="+mn-lt"/>
                </a:rPr>
                <a:t>2</a:t>
              </a:r>
              <a:r>
                <a:rPr lang="zh-CN" altLang="en-US" sz="1400" dirty="0">
                  <a:solidFill>
                    <a:schemeClr val="tx1">
                      <a:lumMod val="95000"/>
                      <a:lumOff val="5000"/>
                    </a:schemeClr>
                  </a:solidFill>
                  <a:latin typeface="+mn-lt"/>
                  <a:ea typeface="+mn-ea"/>
                  <a:cs typeface="+mn-ea"/>
                  <a:sym typeface="+mn-lt"/>
                </a:rPr>
                <a:t>）填写工期及核算信息中的</a:t>
              </a:r>
              <a:r>
                <a:rPr lang="en-US" altLang="zh-CN" sz="1400" dirty="0">
                  <a:solidFill>
                    <a:schemeClr val="tx1">
                      <a:lumMod val="95000"/>
                      <a:lumOff val="5000"/>
                    </a:schemeClr>
                  </a:solidFill>
                  <a:latin typeface="+mn-lt"/>
                  <a:ea typeface="+mn-ea"/>
                  <a:cs typeface="+mn-ea"/>
                  <a:sym typeface="+mn-lt"/>
                </a:rPr>
                <a:t>6</a:t>
              </a:r>
              <a:r>
                <a:rPr lang="zh-CN" altLang="en-US" sz="1400" dirty="0">
                  <a:solidFill>
                    <a:schemeClr val="tx1">
                      <a:lumMod val="95000"/>
                      <a:lumOff val="5000"/>
                    </a:schemeClr>
                  </a:solidFill>
                  <a:latin typeface="+mn-lt"/>
                  <a:ea typeface="+mn-ea"/>
                  <a:cs typeface="+mn-ea"/>
                  <a:sym typeface="+mn-lt"/>
                </a:rPr>
                <a:t>个计划日期。</a:t>
              </a:r>
              <a:endParaRPr lang="zh-CN" altLang="en-US" sz="1400" dirty="0">
                <a:solidFill>
                  <a:schemeClr val="tx1">
                    <a:lumMod val="95000"/>
                    <a:lumOff val="5000"/>
                  </a:schemeClr>
                </a:solidFill>
                <a:latin typeface="+mn-lt"/>
                <a:ea typeface="+mn-ea"/>
                <a:cs typeface="+mn-ea"/>
                <a:sym typeface="+mn-lt"/>
              </a:endParaRPr>
            </a:p>
            <a:p>
              <a:r>
                <a:rPr lang="zh-CN" altLang="en-US" sz="1400" dirty="0">
                  <a:solidFill>
                    <a:schemeClr val="tx1">
                      <a:lumMod val="95000"/>
                      <a:lumOff val="5000"/>
                    </a:schemeClr>
                  </a:solidFill>
                  <a:latin typeface="+mn-lt"/>
                  <a:ea typeface="+mn-ea"/>
                  <a:cs typeface="+mn-ea"/>
                  <a:sym typeface="+mn-lt"/>
                </a:rPr>
                <a:t>（</a:t>
              </a:r>
              <a:r>
                <a:rPr lang="en-US" altLang="zh-CN" sz="1400" dirty="0">
                  <a:solidFill>
                    <a:schemeClr val="tx1">
                      <a:lumMod val="95000"/>
                      <a:lumOff val="5000"/>
                    </a:schemeClr>
                  </a:solidFill>
                  <a:latin typeface="+mn-lt"/>
                  <a:ea typeface="+mn-ea"/>
                  <a:cs typeface="+mn-ea"/>
                  <a:sym typeface="+mn-lt"/>
                </a:rPr>
                <a:t>3</a:t>
              </a:r>
              <a:r>
                <a:rPr lang="zh-CN" altLang="en-US" sz="1400" dirty="0">
                  <a:solidFill>
                    <a:schemeClr val="tx1">
                      <a:lumMod val="95000"/>
                      <a:lumOff val="5000"/>
                    </a:schemeClr>
                  </a:solidFill>
                  <a:latin typeface="+mn-lt"/>
                  <a:ea typeface="+mn-ea"/>
                  <a:cs typeface="+mn-ea"/>
                  <a:sym typeface="+mn-lt"/>
                </a:rPr>
                <a:t>）填写相关单位，相关单位有三类，内部单位，外部单位，其他单位。内部单位为集团单位或部门，外部单位为主数据中的外部单位数据，其他单位则可以手工输入单位名称，搜索不到的单位，可以用其他单位。若没有相关单位可以不填。</a:t>
              </a:r>
              <a:endParaRPr lang="zh-CN" altLang="en-US" sz="1400" dirty="0">
                <a:solidFill>
                  <a:schemeClr val="tx1">
                    <a:lumMod val="95000"/>
                    <a:lumOff val="5000"/>
                  </a:schemeClr>
                </a:solidFill>
                <a:latin typeface="+mn-lt"/>
                <a:ea typeface="+mn-ea"/>
                <a:cs typeface="+mn-ea"/>
                <a:sym typeface="+mn-lt"/>
              </a:endParaRPr>
            </a:p>
            <a:p>
              <a:r>
                <a:rPr lang="zh-CN" altLang="en-US" sz="1400" dirty="0">
                  <a:solidFill>
                    <a:schemeClr val="tx1">
                      <a:lumMod val="95000"/>
                      <a:lumOff val="5000"/>
                    </a:schemeClr>
                  </a:solidFill>
                  <a:latin typeface="+mn-lt"/>
                  <a:ea typeface="+mn-ea"/>
                  <a:cs typeface="+mn-ea"/>
                  <a:sym typeface="+mn-lt"/>
                </a:rPr>
                <a:t>（</a:t>
              </a:r>
              <a:r>
                <a:rPr lang="en-US" altLang="zh-CN" sz="1400" dirty="0">
                  <a:solidFill>
                    <a:schemeClr val="tx1">
                      <a:lumMod val="95000"/>
                      <a:lumOff val="5000"/>
                    </a:schemeClr>
                  </a:solidFill>
                  <a:latin typeface="+mn-lt"/>
                  <a:ea typeface="+mn-ea"/>
                  <a:cs typeface="+mn-ea"/>
                  <a:sym typeface="+mn-lt"/>
                </a:rPr>
                <a:t>4</a:t>
              </a:r>
              <a:r>
                <a:rPr lang="zh-CN" altLang="en-US" sz="1400" dirty="0">
                  <a:solidFill>
                    <a:schemeClr val="tx1">
                      <a:lumMod val="95000"/>
                      <a:lumOff val="5000"/>
                    </a:schemeClr>
                  </a:solidFill>
                  <a:latin typeface="+mn-lt"/>
                  <a:ea typeface="+mn-ea"/>
                  <a:cs typeface="+mn-ea"/>
                  <a:sym typeface="+mn-lt"/>
                </a:rPr>
                <a:t>）确认信息无误后，保存，提交审批。</a:t>
              </a:r>
              <a:endParaRPr lang="zh-CN" altLang="en-US" sz="1400" dirty="0">
                <a:solidFill>
                  <a:schemeClr val="tx1">
                    <a:lumMod val="95000"/>
                    <a:lumOff val="5000"/>
                  </a:schemeClr>
                </a:solidFill>
                <a:latin typeface="+mn-lt"/>
                <a:ea typeface="+mn-ea"/>
                <a:cs typeface="+mn-ea"/>
                <a:sym typeface="+mn-lt"/>
              </a:endParaRPr>
            </a:p>
          </p:txBody>
        </p:sp>
        <p:sp>
          <p:nvSpPr>
            <p:cNvPr id="27" name="文本框 26"/>
            <p:cNvSpPr txBox="1"/>
            <p:nvPr>
              <p:custDataLst>
                <p:tags r:id="rId3"/>
              </p:custDataLst>
            </p:nvPr>
          </p:nvSpPr>
          <p:spPr>
            <a:xfrm>
              <a:off x="-5261856" y="-94986"/>
              <a:ext cx="2235567" cy="460375"/>
            </a:xfrm>
            <a:prstGeom prst="rect">
              <a:avLst/>
            </a:prstGeom>
            <a:noFill/>
          </p:spPr>
          <p:txBody>
            <a:bodyPr wrap="square" rtlCol="0">
              <a:spAutoFit/>
            </a:bodyPr>
            <a:lstStyle>
              <a:defPPr>
                <a:defRPr lang="zh-CN"/>
              </a:defPPr>
              <a:lvl1pPr>
                <a:defRPr sz="1600" b="1">
                  <a:solidFill>
                    <a:schemeClr val="tx1">
                      <a:lumMod val="95000"/>
                      <a:lumOff val="5000"/>
                    </a:schemeClr>
                  </a:solidFill>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r>
                <a:rPr lang="zh-CN" altLang="en-US" sz="2400" dirty="0">
                  <a:latin typeface="+mn-lt"/>
                  <a:ea typeface="+mn-ea"/>
                  <a:cs typeface="+mn-ea"/>
                  <a:sym typeface="+mn-lt"/>
                </a:rPr>
                <a:t>项目启动</a:t>
              </a:r>
              <a:endParaRPr lang="zh-CN" altLang="en-US" sz="2400" dirty="0">
                <a:latin typeface="+mn-lt"/>
                <a:ea typeface="+mn-ea"/>
                <a:cs typeface="+mn-ea"/>
                <a:sym typeface="+mn-lt"/>
              </a:endParaRPr>
            </a:p>
          </p:txBody>
        </p:sp>
      </p:grpSp>
      <p:pic>
        <p:nvPicPr>
          <p:cNvPr id="13" name="图片 1"/>
          <p:cNvPicPr>
            <a:picLocks noChangeAspect="1"/>
          </p:cNvPicPr>
          <p:nvPr/>
        </p:nvPicPr>
        <p:blipFill>
          <a:blip r:embed="rId4"/>
          <a:stretch>
            <a:fillRect/>
          </a:stretch>
        </p:blipFill>
        <p:spPr>
          <a:xfrm>
            <a:off x="3874135" y="926465"/>
            <a:ext cx="7537450" cy="1602105"/>
          </a:xfrm>
          <a:prstGeom prst="rect">
            <a:avLst/>
          </a:prstGeom>
          <a:noFill/>
          <a:ln>
            <a:noFill/>
          </a:ln>
        </p:spPr>
      </p:pic>
      <p:pic>
        <p:nvPicPr>
          <p:cNvPr id="15" name="图片 2" descr="1739497725238"/>
          <p:cNvPicPr>
            <a:picLocks noChangeAspect="1"/>
          </p:cNvPicPr>
          <p:nvPr/>
        </p:nvPicPr>
        <p:blipFill>
          <a:blip r:embed="rId5"/>
          <a:stretch>
            <a:fillRect/>
          </a:stretch>
        </p:blipFill>
        <p:spPr>
          <a:xfrm>
            <a:off x="3874135" y="1964055"/>
            <a:ext cx="7537450" cy="2508885"/>
          </a:xfrm>
          <a:prstGeom prst="rect">
            <a:avLst/>
          </a:prstGeom>
        </p:spPr>
      </p:pic>
      <p:pic>
        <p:nvPicPr>
          <p:cNvPr id="16" name="图片 15"/>
          <p:cNvPicPr>
            <a:picLocks noChangeAspect="1"/>
          </p:cNvPicPr>
          <p:nvPr/>
        </p:nvPicPr>
        <p:blipFill>
          <a:blip r:embed="rId6"/>
          <a:stretch>
            <a:fillRect/>
          </a:stretch>
        </p:blipFill>
        <p:spPr>
          <a:xfrm>
            <a:off x="3785235" y="4472940"/>
            <a:ext cx="7688580" cy="1570990"/>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screen">
            <a:alphaModFix amt="20000"/>
          </a:blip>
          <a:stretch>
            <a:fillRect/>
          </a:stretch>
        </p:blipFill>
        <p:spPr>
          <a:xfrm>
            <a:off x="0" y="0"/>
            <a:ext cx="12192000" cy="6858000"/>
          </a:xfrm>
          <a:prstGeom prst="rect">
            <a:avLst/>
          </a:prstGeom>
        </p:spPr>
      </p:pic>
      <p:grpSp>
        <p:nvGrpSpPr>
          <p:cNvPr id="228" name="组合 227"/>
          <p:cNvGrpSpPr/>
          <p:nvPr/>
        </p:nvGrpSpPr>
        <p:grpSpPr>
          <a:xfrm>
            <a:off x="4233276" y="712207"/>
            <a:ext cx="3733494" cy="482721"/>
            <a:chOff x="4328670" y="851564"/>
            <a:chExt cx="3733494" cy="482721"/>
          </a:xfrm>
        </p:grpSpPr>
        <p:sp>
          <p:nvSpPr>
            <p:cNvPr id="5" name="图形 4"/>
            <p:cNvSpPr/>
            <p:nvPr/>
          </p:nvSpPr>
          <p:spPr>
            <a:xfrm>
              <a:off x="4328670" y="851564"/>
              <a:ext cx="1009014" cy="482721"/>
            </a:xfrm>
            <a:custGeom>
              <a:avLst/>
              <a:gdLst>
                <a:gd name="connsiteX0" fmla="*/ 2771489 w 3085718"/>
                <a:gd name="connsiteY0" fmla="*/ 238078 h 1476233"/>
                <a:gd name="connsiteX1" fmla="*/ 2809589 w 3085718"/>
                <a:gd name="connsiteY1" fmla="*/ 409528 h 1476233"/>
                <a:gd name="connsiteX2" fmla="*/ 3085719 w 3085718"/>
                <a:gd name="connsiteY2" fmla="*/ 733378 h 1476233"/>
                <a:gd name="connsiteX3" fmla="*/ 2828639 w 3085718"/>
                <a:gd name="connsiteY3" fmla="*/ 1114283 h 1476233"/>
                <a:gd name="connsiteX4" fmla="*/ 2628614 w 3085718"/>
                <a:gd name="connsiteY4" fmla="*/ 1161908 h 1476233"/>
                <a:gd name="connsiteX5" fmla="*/ 2409539 w 3085718"/>
                <a:gd name="connsiteY5" fmla="*/ 1323833 h 1476233"/>
                <a:gd name="connsiteX6" fmla="*/ 2076260 w 3085718"/>
                <a:gd name="connsiteY6" fmla="*/ 1457183 h 1476233"/>
                <a:gd name="connsiteX7" fmla="*/ 1914335 w 3085718"/>
                <a:gd name="connsiteY7" fmla="*/ 1476233 h 1476233"/>
                <a:gd name="connsiteX8" fmla="*/ 619125 w 3085718"/>
                <a:gd name="connsiteY8" fmla="*/ 1076183 h 1476233"/>
                <a:gd name="connsiteX9" fmla="*/ 0 w 3085718"/>
                <a:gd name="connsiteY9" fmla="*/ 1180958 h 1476233"/>
                <a:gd name="connsiteX10" fmla="*/ 704755 w 3085718"/>
                <a:gd name="connsiteY10" fmla="*/ 828628 h 1476233"/>
                <a:gd name="connsiteX11" fmla="*/ 1904810 w 3085718"/>
                <a:gd name="connsiteY11" fmla="*/ 1219058 h 1476233"/>
                <a:gd name="connsiteX12" fmla="*/ 2552414 w 3085718"/>
                <a:gd name="connsiteY12" fmla="*/ 695278 h 1476233"/>
                <a:gd name="connsiteX13" fmla="*/ 2123885 w 3085718"/>
                <a:gd name="connsiteY13" fmla="*/ 380953 h 1476233"/>
                <a:gd name="connsiteX14" fmla="*/ 1761935 w 3085718"/>
                <a:gd name="connsiteY14" fmla="*/ 666703 h 1476233"/>
                <a:gd name="connsiteX15" fmla="*/ 1971485 w 3085718"/>
                <a:gd name="connsiteY15" fmla="*/ 857203 h 1476233"/>
                <a:gd name="connsiteX16" fmla="*/ 2114360 w 3085718"/>
                <a:gd name="connsiteY16" fmla="*/ 800053 h 1476233"/>
                <a:gd name="connsiteX17" fmla="*/ 1895285 w 3085718"/>
                <a:gd name="connsiteY17" fmla="*/ 657178 h 1476233"/>
                <a:gd name="connsiteX18" fmla="*/ 2161985 w 3085718"/>
                <a:gd name="connsiteY18" fmla="*/ 485728 h 1476233"/>
                <a:gd name="connsiteX19" fmla="*/ 2390489 w 3085718"/>
                <a:gd name="connsiteY19" fmla="*/ 723853 h 1476233"/>
                <a:gd name="connsiteX20" fmla="*/ 2000060 w 3085718"/>
                <a:gd name="connsiteY20" fmla="*/ 1085708 h 1476233"/>
                <a:gd name="connsiteX21" fmla="*/ 1685735 w 3085718"/>
                <a:gd name="connsiteY21" fmla="*/ 980933 h 1476233"/>
                <a:gd name="connsiteX22" fmla="*/ 1495235 w 3085718"/>
                <a:gd name="connsiteY22" fmla="*/ 952358 h 1476233"/>
                <a:gd name="connsiteX23" fmla="*/ 1276255 w 3085718"/>
                <a:gd name="connsiteY23" fmla="*/ 666703 h 1476233"/>
                <a:gd name="connsiteX24" fmla="*/ 1295305 w 3085718"/>
                <a:gd name="connsiteY24" fmla="*/ 514303 h 1476233"/>
                <a:gd name="connsiteX25" fmla="*/ 1666685 w 3085718"/>
                <a:gd name="connsiteY25" fmla="*/ 304753 h 1476233"/>
                <a:gd name="connsiteX26" fmla="*/ 2228564 w 3085718"/>
                <a:gd name="connsiteY26" fmla="*/ 49 h 1476233"/>
                <a:gd name="connsiteX27" fmla="*/ 2771489 w 3085718"/>
                <a:gd name="connsiteY27" fmla="*/ 238078 h 147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5718" h="1476233">
                  <a:moveTo>
                    <a:pt x="2771489" y="238078"/>
                  </a:moveTo>
                  <a:cubicBezTo>
                    <a:pt x="2800064" y="285703"/>
                    <a:pt x="2800064" y="352378"/>
                    <a:pt x="2809589" y="409528"/>
                  </a:cubicBezTo>
                  <a:cubicBezTo>
                    <a:pt x="3009519" y="457153"/>
                    <a:pt x="3085719" y="590503"/>
                    <a:pt x="3085719" y="733378"/>
                  </a:cubicBezTo>
                  <a:cubicBezTo>
                    <a:pt x="3085719" y="885778"/>
                    <a:pt x="3028569" y="1038083"/>
                    <a:pt x="2828639" y="1114283"/>
                  </a:cubicBezTo>
                  <a:cubicBezTo>
                    <a:pt x="2761964" y="1142858"/>
                    <a:pt x="2685764" y="1133333"/>
                    <a:pt x="2628614" y="1161908"/>
                  </a:cubicBezTo>
                  <a:cubicBezTo>
                    <a:pt x="2542889" y="1190483"/>
                    <a:pt x="2485739" y="1276208"/>
                    <a:pt x="2409539" y="1323833"/>
                  </a:cubicBezTo>
                  <a:cubicBezTo>
                    <a:pt x="2314289" y="1380983"/>
                    <a:pt x="2181035" y="1438133"/>
                    <a:pt x="2076260" y="1457183"/>
                  </a:cubicBezTo>
                  <a:cubicBezTo>
                    <a:pt x="2028635" y="1466708"/>
                    <a:pt x="1942910" y="1476233"/>
                    <a:pt x="1914335" y="1476233"/>
                  </a:cubicBezTo>
                  <a:cubicBezTo>
                    <a:pt x="1381030" y="1476233"/>
                    <a:pt x="1171480" y="1076183"/>
                    <a:pt x="619125" y="1076183"/>
                  </a:cubicBezTo>
                  <a:cubicBezTo>
                    <a:pt x="447675" y="1076183"/>
                    <a:pt x="142875" y="1123808"/>
                    <a:pt x="0" y="1180958"/>
                  </a:cubicBezTo>
                  <a:cubicBezTo>
                    <a:pt x="219075" y="904828"/>
                    <a:pt x="466725" y="828628"/>
                    <a:pt x="704755" y="828628"/>
                  </a:cubicBezTo>
                  <a:cubicBezTo>
                    <a:pt x="1219105" y="828628"/>
                    <a:pt x="1533335" y="1219058"/>
                    <a:pt x="1904810" y="1219058"/>
                  </a:cubicBezTo>
                  <a:cubicBezTo>
                    <a:pt x="2133410" y="1219058"/>
                    <a:pt x="2552414" y="1028558"/>
                    <a:pt x="2552414" y="695278"/>
                  </a:cubicBezTo>
                  <a:cubicBezTo>
                    <a:pt x="2552414" y="428578"/>
                    <a:pt x="2285714" y="380953"/>
                    <a:pt x="2123885" y="380953"/>
                  </a:cubicBezTo>
                  <a:cubicBezTo>
                    <a:pt x="1961960" y="380953"/>
                    <a:pt x="1761935" y="438103"/>
                    <a:pt x="1761935" y="666703"/>
                  </a:cubicBezTo>
                  <a:cubicBezTo>
                    <a:pt x="1761935" y="800053"/>
                    <a:pt x="1895285" y="857203"/>
                    <a:pt x="1971485" y="857203"/>
                  </a:cubicBezTo>
                  <a:cubicBezTo>
                    <a:pt x="2028635" y="857203"/>
                    <a:pt x="2038160" y="847678"/>
                    <a:pt x="2114360" y="800053"/>
                  </a:cubicBezTo>
                  <a:cubicBezTo>
                    <a:pt x="2028635" y="781003"/>
                    <a:pt x="1895285" y="771478"/>
                    <a:pt x="1895285" y="657178"/>
                  </a:cubicBezTo>
                  <a:cubicBezTo>
                    <a:pt x="1895285" y="504778"/>
                    <a:pt x="2104835" y="485728"/>
                    <a:pt x="2161985" y="485728"/>
                  </a:cubicBezTo>
                  <a:cubicBezTo>
                    <a:pt x="2314289" y="485728"/>
                    <a:pt x="2390489" y="628603"/>
                    <a:pt x="2390489" y="723853"/>
                  </a:cubicBezTo>
                  <a:cubicBezTo>
                    <a:pt x="2390489" y="942833"/>
                    <a:pt x="2133410" y="1085708"/>
                    <a:pt x="2000060" y="1085708"/>
                  </a:cubicBezTo>
                  <a:cubicBezTo>
                    <a:pt x="1885760" y="1085708"/>
                    <a:pt x="1790510" y="1019033"/>
                    <a:pt x="1685735" y="980933"/>
                  </a:cubicBezTo>
                  <a:cubicBezTo>
                    <a:pt x="1628585" y="961883"/>
                    <a:pt x="1552385" y="971408"/>
                    <a:pt x="1495235" y="952358"/>
                  </a:cubicBezTo>
                  <a:cubicBezTo>
                    <a:pt x="1304830" y="895303"/>
                    <a:pt x="1276255" y="800053"/>
                    <a:pt x="1276255" y="666703"/>
                  </a:cubicBezTo>
                  <a:cubicBezTo>
                    <a:pt x="1276255" y="638128"/>
                    <a:pt x="1285780" y="552403"/>
                    <a:pt x="1295305" y="514303"/>
                  </a:cubicBezTo>
                  <a:cubicBezTo>
                    <a:pt x="1342930" y="333328"/>
                    <a:pt x="1552385" y="304753"/>
                    <a:pt x="1666685" y="304753"/>
                  </a:cubicBezTo>
                  <a:cubicBezTo>
                    <a:pt x="1723835" y="28624"/>
                    <a:pt x="2047685" y="49"/>
                    <a:pt x="2228564" y="49"/>
                  </a:cubicBezTo>
                  <a:cubicBezTo>
                    <a:pt x="2400014" y="49"/>
                    <a:pt x="2638139" y="-9476"/>
                    <a:pt x="2771489" y="238078"/>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224" name="图形 4" descr="D:\51PPT模板网\51pptmoban.com\图片.jpg"/>
            <p:cNvSpPr/>
            <p:nvPr/>
          </p:nvSpPr>
          <p:spPr>
            <a:xfrm flipH="1">
              <a:off x="7053150" y="851564"/>
              <a:ext cx="1009014" cy="482721"/>
            </a:xfrm>
            <a:custGeom>
              <a:avLst/>
              <a:gdLst>
                <a:gd name="connsiteX0" fmla="*/ 2771489 w 3085718"/>
                <a:gd name="connsiteY0" fmla="*/ 238078 h 1476233"/>
                <a:gd name="connsiteX1" fmla="*/ 2809589 w 3085718"/>
                <a:gd name="connsiteY1" fmla="*/ 409528 h 1476233"/>
                <a:gd name="connsiteX2" fmla="*/ 3085719 w 3085718"/>
                <a:gd name="connsiteY2" fmla="*/ 733378 h 1476233"/>
                <a:gd name="connsiteX3" fmla="*/ 2828639 w 3085718"/>
                <a:gd name="connsiteY3" fmla="*/ 1114283 h 1476233"/>
                <a:gd name="connsiteX4" fmla="*/ 2628614 w 3085718"/>
                <a:gd name="connsiteY4" fmla="*/ 1161908 h 1476233"/>
                <a:gd name="connsiteX5" fmla="*/ 2409539 w 3085718"/>
                <a:gd name="connsiteY5" fmla="*/ 1323833 h 1476233"/>
                <a:gd name="connsiteX6" fmla="*/ 2076260 w 3085718"/>
                <a:gd name="connsiteY6" fmla="*/ 1457183 h 1476233"/>
                <a:gd name="connsiteX7" fmla="*/ 1914335 w 3085718"/>
                <a:gd name="connsiteY7" fmla="*/ 1476233 h 1476233"/>
                <a:gd name="connsiteX8" fmla="*/ 619125 w 3085718"/>
                <a:gd name="connsiteY8" fmla="*/ 1076183 h 1476233"/>
                <a:gd name="connsiteX9" fmla="*/ 0 w 3085718"/>
                <a:gd name="connsiteY9" fmla="*/ 1180958 h 1476233"/>
                <a:gd name="connsiteX10" fmla="*/ 704755 w 3085718"/>
                <a:gd name="connsiteY10" fmla="*/ 828628 h 1476233"/>
                <a:gd name="connsiteX11" fmla="*/ 1904810 w 3085718"/>
                <a:gd name="connsiteY11" fmla="*/ 1219058 h 1476233"/>
                <a:gd name="connsiteX12" fmla="*/ 2552414 w 3085718"/>
                <a:gd name="connsiteY12" fmla="*/ 695278 h 1476233"/>
                <a:gd name="connsiteX13" fmla="*/ 2123885 w 3085718"/>
                <a:gd name="connsiteY13" fmla="*/ 380953 h 1476233"/>
                <a:gd name="connsiteX14" fmla="*/ 1761935 w 3085718"/>
                <a:gd name="connsiteY14" fmla="*/ 666703 h 1476233"/>
                <a:gd name="connsiteX15" fmla="*/ 1971485 w 3085718"/>
                <a:gd name="connsiteY15" fmla="*/ 857203 h 1476233"/>
                <a:gd name="connsiteX16" fmla="*/ 2114360 w 3085718"/>
                <a:gd name="connsiteY16" fmla="*/ 800053 h 1476233"/>
                <a:gd name="connsiteX17" fmla="*/ 1895285 w 3085718"/>
                <a:gd name="connsiteY17" fmla="*/ 657178 h 1476233"/>
                <a:gd name="connsiteX18" fmla="*/ 2161985 w 3085718"/>
                <a:gd name="connsiteY18" fmla="*/ 485728 h 1476233"/>
                <a:gd name="connsiteX19" fmla="*/ 2390489 w 3085718"/>
                <a:gd name="connsiteY19" fmla="*/ 723853 h 1476233"/>
                <a:gd name="connsiteX20" fmla="*/ 2000060 w 3085718"/>
                <a:gd name="connsiteY20" fmla="*/ 1085708 h 1476233"/>
                <a:gd name="connsiteX21" fmla="*/ 1685735 w 3085718"/>
                <a:gd name="connsiteY21" fmla="*/ 980933 h 1476233"/>
                <a:gd name="connsiteX22" fmla="*/ 1495235 w 3085718"/>
                <a:gd name="connsiteY22" fmla="*/ 952358 h 1476233"/>
                <a:gd name="connsiteX23" fmla="*/ 1276255 w 3085718"/>
                <a:gd name="connsiteY23" fmla="*/ 666703 h 1476233"/>
                <a:gd name="connsiteX24" fmla="*/ 1295305 w 3085718"/>
                <a:gd name="connsiteY24" fmla="*/ 514303 h 1476233"/>
                <a:gd name="connsiteX25" fmla="*/ 1666685 w 3085718"/>
                <a:gd name="connsiteY25" fmla="*/ 304753 h 1476233"/>
                <a:gd name="connsiteX26" fmla="*/ 2228564 w 3085718"/>
                <a:gd name="connsiteY26" fmla="*/ 49 h 1476233"/>
                <a:gd name="connsiteX27" fmla="*/ 2771489 w 3085718"/>
                <a:gd name="connsiteY27" fmla="*/ 238078 h 147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5718" h="1476233">
                  <a:moveTo>
                    <a:pt x="2771489" y="238078"/>
                  </a:moveTo>
                  <a:cubicBezTo>
                    <a:pt x="2800064" y="285703"/>
                    <a:pt x="2800064" y="352378"/>
                    <a:pt x="2809589" y="409528"/>
                  </a:cubicBezTo>
                  <a:cubicBezTo>
                    <a:pt x="3009519" y="457153"/>
                    <a:pt x="3085719" y="590503"/>
                    <a:pt x="3085719" y="733378"/>
                  </a:cubicBezTo>
                  <a:cubicBezTo>
                    <a:pt x="3085719" y="885778"/>
                    <a:pt x="3028569" y="1038083"/>
                    <a:pt x="2828639" y="1114283"/>
                  </a:cubicBezTo>
                  <a:cubicBezTo>
                    <a:pt x="2761964" y="1142858"/>
                    <a:pt x="2685764" y="1133333"/>
                    <a:pt x="2628614" y="1161908"/>
                  </a:cubicBezTo>
                  <a:cubicBezTo>
                    <a:pt x="2542889" y="1190483"/>
                    <a:pt x="2485739" y="1276208"/>
                    <a:pt x="2409539" y="1323833"/>
                  </a:cubicBezTo>
                  <a:cubicBezTo>
                    <a:pt x="2314289" y="1380983"/>
                    <a:pt x="2181035" y="1438133"/>
                    <a:pt x="2076260" y="1457183"/>
                  </a:cubicBezTo>
                  <a:cubicBezTo>
                    <a:pt x="2028635" y="1466708"/>
                    <a:pt x="1942910" y="1476233"/>
                    <a:pt x="1914335" y="1476233"/>
                  </a:cubicBezTo>
                  <a:cubicBezTo>
                    <a:pt x="1381030" y="1476233"/>
                    <a:pt x="1171480" y="1076183"/>
                    <a:pt x="619125" y="1076183"/>
                  </a:cubicBezTo>
                  <a:cubicBezTo>
                    <a:pt x="447675" y="1076183"/>
                    <a:pt x="142875" y="1123808"/>
                    <a:pt x="0" y="1180958"/>
                  </a:cubicBezTo>
                  <a:cubicBezTo>
                    <a:pt x="219075" y="904828"/>
                    <a:pt x="466725" y="828628"/>
                    <a:pt x="704755" y="828628"/>
                  </a:cubicBezTo>
                  <a:cubicBezTo>
                    <a:pt x="1219105" y="828628"/>
                    <a:pt x="1533335" y="1219058"/>
                    <a:pt x="1904810" y="1219058"/>
                  </a:cubicBezTo>
                  <a:cubicBezTo>
                    <a:pt x="2133410" y="1219058"/>
                    <a:pt x="2552414" y="1028558"/>
                    <a:pt x="2552414" y="695278"/>
                  </a:cubicBezTo>
                  <a:cubicBezTo>
                    <a:pt x="2552414" y="428578"/>
                    <a:pt x="2285714" y="380953"/>
                    <a:pt x="2123885" y="380953"/>
                  </a:cubicBezTo>
                  <a:cubicBezTo>
                    <a:pt x="1961960" y="380953"/>
                    <a:pt x="1761935" y="438103"/>
                    <a:pt x="1761935" y="666703"/>
                  </a:cubicBezTo>
                  <a:cubicBezTo>
                    <a:pt x="1761935" y="800053"/>
                    <a:pt x="1895285" y="857203"/>
                    <a:pt x="1971485" y="857203"/>
                  </a:cubicBezTo>
                  <a:cubicBezTo>
                    <a:pt x="2028635" y="857203"/>
                    <a:pt x="2038160" y="847678"/>
                    <a:pt x="2114360" y="800053"/>
                  </a:cubicBezTo>
                  <a:cubicBezTo>
                    <a:pt x="2028635" y="781003"/>
                    <a:pt x="1895285" y="771478"/>
                    <a:pt x="1895285" y="657178"/>
                  </a:cubicBezTo>
                  <a:cubicBezTo>
                    <a:pt x="1895285" y="504778"/>
                    <a:pt x="2104835" y="485728"/>
                    <a:pt x="2161985" y="485728"/>
                  </a:cubicBezTo>
                  <a:cubicBezTo>
                    <a:pt x="2314289" y="485728"/>
                    <a:pt x="2390489" y="628603"/>
                    <a:pt x="2390489" y="723853"/>
                  </a:cubicBezTo>
                  <a:cubicBezTo>
                    <a:pt x="2390489" y="942833"/>
                    <a:pt x="2133410" y="1085708"/>
                    <a:pt x="2000060" y="1085708"/>
                  </a:cubicBezTo>
                  <a:cubicBezTo>
                    <a:pt x="1885760" y="1085708"/>
                    <a:pt x="1790510" y="1019033"/>
                    <a:pt x="1685735" y="980933"/>
                  </a:cubicBezTo>
                  <a:cubicBezTo>
                    <a:pt x="1628585" y="961883"/>
                    <a:pt x="1552385" y="971408"/>
                    <a:pt x="1495235" y="952358"/>
                  </a:cubicBezTo>
                  <a:cubicBezTo>
                    <a:pt x="1304830" y="895303"/>
                    <a:pt x="1276255" y="800053"/>
                    <a:pt x="1276255" y="666703"/>
                  </a:cubicBezTo>
                  <a:cubicBezTo>
                    <a:pt x="1276255" y="638128"/>
                    <a:pt x="1285780" y="552403"/>
                    <a:pt x="1295305" y="514303"/>
                  </a:cubicBezTo>
                  <a:cubicBezTo>
                    <a:pt x="1342930" y="333328"/>
                    <a:pt x="1552385" y="304753"/>
                    <a:pt x="1666685" y="304753"/>
                  </a:cubicBezTo>
                  <a:cubicBezTo>
                    <a:pt x="1723835" y="28624"/>
                    <a:pt x="2047685" y="49"/>
                    <a:pt x="2228564" y="49"/>
                  </a:cubicBezTo>
                  <a:cubicBezTo>
                    <a:pt x="2400014" y="49"/>
                    <a:pt x="2638139" y="-9476"/>
                    <a:pt x="2771489" y="238078"/>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p>
          </p:txBody>
        </p:sp>
      </p:grpSp>
      <p:sp>
        <p:nvSpPr>
          <p:cNvPr id="236" name="矩形: 圆角 235"/>
          <p:cNvSpPr/>
          <p:nvPr/>
        </p:nvSpPr>
        <p:spPr>
          <a:xfrm>
            <a:off x="6713189" y="5674441"/>
            <a:ext cx="5478811" cy="1183559"/>
          </a:xfrm>
          <a:prstGeom prst="roundRect">
            <a:avLst>
              <a:gd name="adj" fmla="val 0"/>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2" cstate="screen">
            <a:alphaModFix amt="20000"/>
          </a:blip>
          <a:stretch>
            <a:fillRect/>
          </a:stretch>
        </p:blipFill>
        <p:spPr>
          <a:xfrm>
            <a:off x="5469647" y="4829033"/>
            <a:ext cx="1525907" cy="1525907"/>
          </a:xfrm>
          <a:prstGeom prst="rect">
            <a:avLst/>
          </a:prstGeom>
        </p:spPr>
      </p:pic>
      <p:pic>
        <p:nvPicPr>
          <p:cNvPr id="218" name="图片 217"/>
          <p:cNvPicPr>
            <a:picLocks noChangeAspect="1"/>
          </p:cNvPicPr>
          <p:nvPr/>
        </p:nvPicPr>
        <p:blipFill>
          <a:blip r:embed="rId3" cstate="screen">
            <a:extLst>
              <a:ext uri="{BEBA8EAE-BF5A-486C-A8C5-ECC9F3942E4B}">
                <a14:imgProps xmlns:a14="http://schemas.microsoft.com/office/drawing/2010/main">
                  <a14:imgLayer r:embed="rId4">
                    <a14:imgEffect>
                      <a14:artisticFilmGrain/>
                    </a14:imgEffect>
                    <a14:imgEffect>
                      <a14:saturation sat="400000"/>
                    </a14:imgEffect>
                  </a14:imgLayer>
                </a14:imgProps>
              </a:ext>
            </a:extLst>
          </a:blip>
          <a:srcRect/>
          <a:stretch>
            <a:fillRect/>
          </a:stretch>
        </p:blipFill>
        <p:spPr>
          <a:xfrm rot="18900000" flipV="1">
            <a:off x="8203696" y="-1954918"/>
            <a:ext cx="3722944" cy="4921208"/>
          </a:xfrm>
          <a:custGeom>
            <a:avLst/>
            <a:gdLst>
              <a:gd name="connsiteX0" fmla="*/ 116016 w 3722944"/>
              <a:gd name="connsiteY0" fmla="*/ 4921208 h 4921208"/>
              <a:gd name="connsiteX1" fmla="*/ 3722944 w 3722944"/>
              <a:gd name="connsiteY1" fmla="*/ 1314281 h 4921208"/>
              <a:gd name="connsiteX2" fmla="*/ 2408663 w 3722944"/>
              <a:gd name="connsiteY2" fmla="*/ 0 h 4921208"/>
              <a:gd name="connsiteX3" fmla="*/ 0 w 3722944"/>
              <a:gd name="connsiteY3" fmla="*/ 0 h 4921208"/>
              <a:gd name="connsiteX4" fmla="*/ 0 w 3722944"/>
              <a:gd name="connsiteY4" fmla="*/ 4921208 h 492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2944" h="4921208">
                <a:moveTo>
                  <a:pt x="116016" y="4921208"/>
                </a:moveTo>
                <a:lnTo>
                  <a:pt x="3722944" y="1314281"/>
                </a:lnTo>
                <a:lnTo>
                  <a:pt x="2408663" y="0"/>
                </a:lnTo>
                <a:lnTo>
                  <a:pt x="0" y="0"/>
                </a:lnTo>
                <a:lnTo>
                  <a:pt x="0" y="4921208"/>
                </a:lnTo>
                <a:close/>
              </a:path>
            </a:pathLst>
          </a:custGeom>
        </p:spPr>
      </p:pic>
      <p:grpSp>
        <p:nvGrpSpPr>
          <p:cNvPr id="235" name="组合 234"/>
          <p:cNvGrpSpPr/>
          <p:nvPr/>
        </p:nvGrpSpPr>
        <p:grpSpPr>
          <a:xfrm>
            <a:off x="-526521" y="6322885"/>
            <a:ext cx="13273177" cy="538054"/>
            <a:chOff x="0" y="7192796"/>
            <a:chExt cx="13273177" cy="538054"/>
          </a:xfrm>
        </p:grpSpPr>
        <p:grpSp>
          <p:nvGrpSpPr>
            <p:cNvPr id="31" name="组合 30"/>
            <p:cNvGrpSpPr/>
            <p:nvPr/>
          </p:nvGrpSpPr>
          <p:grpSpPr>
            <a:xfrm>
              <a:off x="0" y="7192796"/>
              <a:ext cx="9144000" cy="538054"/>
              <a:chOff x="227659" y="6136523"/>
              <a:chExt cx="12261209" cy="721477"/>
            </a:xfrm>
          </p:grpSpPr>
          <p:sp>
            <p:nvSpPr>
              <p:cNvPr id="32" name="任意多边形 122"/>
              <p:cNvSpPr/>
              <p:nvPr/>
            </p:nvSpPr>
            <p:spPr>
              <a:xfrm>
                <a:off x="227659"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任意多边形 123"/>
              <p:cNvSpPr/>
              <p:nvPr/>
            </p:nvSpPr>
            <p:spPr>
              <a:xfrm>
                <a:off x="1257947"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任意多边形 127"/>
              <p:cNvSpPr/>
              <p:nvPr/>
            </p:nvSpPr>
            <p:spPr>
              <a:xfrm>
                <a:off x="870598"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任意多边形 128"/>
              <p:cNvSpPr/>
              <p:nvPr/>
            </p:nvSpPr>
            <p:spPr>
              <a:xfrm>
                <a:off x="2288235"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任意多边形 129"/>
              <p:cNvSpPr/>
              <p:nvPr/>
            </p:nvSpPr>
            <p:spPr>
              <a:xfrm>
                <a:off x="3318523"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任意多边形 130"/>
              <p:cNvSpPr/>
              <p:nvPr/>
            </p:nvSpPr>
            <p:spPr>
              <a:xfrm>
                <a:off x="2931174"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任意多边形 131"/>
              <p:cNvSpPr/>
              <p:nvPr/>
            </p:nvSpPr>
            <p:spPr>
              <a:xfrm>
                <a:off x="1900886"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任意多边形 135"/>
              <p:cNvSpPr/>
              <p:nvPr/>
            </p:nvSpPr>
            <p:spPr>
              <a:xfrm>
                <a:off x="1508874"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任意多边形 136"/>
              <p:cNvSpPr/>
              <p:nvPr/>
            </p:nvSpPr>
            <p:spPr>
              <a:xfrm>
                <a:off x="2539070"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任意多边形 137"/>
              <p:cNvSpPr/>
              <p:nvPr/>
            </p:nvSpPr>
            <p:spPr>
              <a:xfrm>
                <a:off x="4348811"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任意多边形 138"/>
              <p:cNvSpPr/>
              <p:nvPr/>
            </p:nvSpPr>
            <p:spPr>
              <a:xfrm>
                <a:off x="5379099"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任意多边形 139"/>
              <p:cNvSpPr/>
              <p:nvPr/>
            </p:nvSpPr>
            <p:spPr>
              <a:xfrm>
                <a:off x="6409387"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任意多边形 140"/>
              <p:cNvSpPr/>
              <p:nvPr/>
            </p:nvSpPr>
            <p:spPr>
              <a:xfrm>
                <a:off x="7439675"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任意多边形 141"/>
              <p:cNvSpPr/>
              <p:nvPr/>
            </p:nvSpPr>
            <p:spPr>
              <a:xfrm>
                <a:off x="8469963"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任意多边形 142"/>
              <p:cNvSpPr/>
              <p:nvPr/>
            </p:nvSpPr>
            <p:spPr>
              <a:xfrm>
                <a:off x="9500251"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任意多边形 143"/>
              <p:cNvSpPr/>
              <p:nvPr/>
            </p:nvSpPr>
            <p:spPr>
              <a:xfrm>
                <a:off x="10530539"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任意多边形 144"/>
              <p:cNvSpPr/>
              <p:nvPr/>
            </p:nvSpPr>
            <p:spPr>
              <a:xfrm>
                <a:off x="11560827"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任意多边形 145"/>
              <p:cNvSpPr/>
              <p:nvPr/>
            </p:nvSpPr>
            <p:spPr>
              <a:xfrm>
                <a:off x="3961462"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任意多边形 146"/>
              <p:cNvSpPr/>
              <p:nvPr/>
            </p:nvSpPr>
            <p:spPr>
              <a:xfrm>
                <a:off x="4991750"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任意多边形 147"/>
              <p:cNvSpPr/>
              <p:nvPr/>
            </p:nvSpPr>
            <p:spPr>
              <a:xfrm>
                <a:off x="6022038"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5" name="任意多边形 148"/>
              <p:cNvSpPr/>
              <p:nvPr/>
            </p:nvSpPr>
            <p:spPr>
              <a:xfrm>
                <a:off x="7052326"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任意多边形 149"/>
              <p:cNvSpPr/>
              <p:nvPr/>
            </p:nvSpPr>
            <p:spPr>
              <a:xfrm>
                <a:off x="8082614"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任意多边形 150"/>
              <p:cNvSpPr/>
              <p:nvPr/>
            </p:nvSpPr>
            <p:spPr>
              <a:xfrm>
                <a:off x="9112902"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8" name="任意多边形 151"/>
              <p:cNvSpPr/>
              <p:nvPr/>
            </p:nvSpPr>
            <p:spPr>
              <a:xfrm>
                <a:off x="10143190"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任意多边形 152"/>
              <p:cNvSpPr/>
              <p:nvPr/>
            </p:nvSpPr>
            <p:spPr>
              <a:xfrm>
                <a:off x="11173478"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任意多边形 153"/>
              <p:cNvSpPr/>
              <p:nvPr/>
            </p:nvSpPr>
            <p:spPr>
              <a:xfrm>
                <a:off x="3569266"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任意多边形 154"/>
              <p:cNvSpPr/>
              <p:nvPr/>
            </p:nvSpPr>
            <p:spPr>
              <a:xfrm>
                <a:off x="4599462"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任意多边形 155"/>
              <p:cNvSpPr/>
              <p:nvPr/>
            </p:nvSpPr>
            <p:spPr>
              <a:xfrm>
                <a:off x="5629658"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任意多边形 156"/>
              <p:cNvSpPr/>
              <p:nvPr/>
            </p:nvSpPr>
            <p:spPr>
              <a:xfrm>
                <a:off x="6659854"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2" name="任意多边形 157"/>
              <p:cNvSpPr/>
              <p:nvPr/>
            </p:nvSpPr>
            <p:spPr>
              <a:xfrm>
                <a:off x="7690050"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3" name="任意多边形 158"/>
              <p:cNvSpPr/>
              <p:nvPr/>
            </p:nvSpPr>
            <p:spPr>
              <a:xfrm>
                <a:off x="8720246"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4" name="任意多边形 159"/>
              <p:cNvSpPr/>
              <p:nvPr/>
            </p:nvSpPr>
            <p:spPr>
              <a:xfrm>
                <a:off x="9750442"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5" name="任意多边形 160"/>
              <p:cNvSpPr/>
              <p:nvPr/>
            </p:nvSpPr>
            <p:spPr>
              <a:xfrm>
                <a:off x="10780642"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6" name="任意多边形 161"/>
              <p:cNvSpPr/>
              <p:nvPr/>
            </p:nvSpPr>
            <p:spPr>
              <a:xfrm>
                <a:off x="478678"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7" name="任意多边形 162"/>
              <p:cNvSpPr/>
              <p:nvPr/>
            </p:nvSpPr>
            <p:spPr>
              <a:xfrm>
                <a:off x="11810930"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00" name="任意多边形 123"/>
            <p:cNvSpPr/>
            <p:nvPr/>
          </p:nvSpPr>
          <p:spPr>
            <a:xfrm>
              <a:off x="9218786"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1" name="任意多边形 127"/>
            <p:cNvSpPr/>
            <p:nvPr/>
          </p:nvSpPr>
          <p:spPr>
            <a:xfrm>
              <a:off x="8929914"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2" name="任意多边形 128"/>
            <p:cNvSpPr/>
            <p:nvPr/>
          </p:nvSpPr>
          <p:spPr>
            <a:xfrm>
              <a:off x="9987141"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3" name="任意多边形 129"/>
            <p:cNvSpPr/>
            <p:nvPr/>
          </p:nvSpPr>
          <p:spPr>
            <a:xfrm>
              <a:off x="10755495"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4" name="任意多边形 130"/>
            <p:cNvSpPr/>
            <p:nvPr/>
          </p:nvSpPr>
          <p:spPr>
            <a:xfrm>
              <a:off x="10466623"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5" name="任意多边形 131"/>
            <p:cNvSpPr/>
            <p:nvPr/>
          </p:nvSpPr>
          <p:spPr>
            <a:xfrm>
              <a:off x="9698269"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6" name="任意多边形 135"/>
            <p:cNvSpPr/>
            <p:nvPr/>
          </p:nvSpPr>
          <p:spPr>
            <a:xfrm>
              <a:off x="9405919"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7" name="任意多边形 136"/>
            <p:cNvSpPr/>
            <p:nvPr/>
          </p:nvSpPr>
          <p:spPr>
            <a:xfrm>
              <a:off x="10174205"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8" name="任意多边形 137"/>
            <p:cNvSpPr/>
            <p:nvPr/>
          </p:nvSpPr>
          <p:spPr>
            <a:xfrm>
              <a:off x="11523849"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9" name="任意多边形 138"/>
            <p:cNvSpPr/>
            <p:nvPr/>
          </p:nvSpPr>
          <p:spPr>
            <a:xfrm>
              <a:off x="12292204"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6" name="任意多边形 145"/>
            <p:cNvSpPr/>
            <p:nvPr/>
          </p:nvSpPr>
          <p:spPr>
            <a:xfrm>
              <a:off x="11234978"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7" name="任意多边形 146"/>
            <p:cNvSpPr/>
            <p:nvPr/>
          </p:nvSpPr>
          <p:spPr>
            <a:xfrm>
              <a:off x="12003332"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9" name="任意多边形 147"/>
            <p:cNvSpPr/>
            <p:nvPr/>
          </p:nvSpPr>
          <p:spPr>
            <a:xfrm>
              <a:off x="12771686"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5" name="任意多边形 153"/>
            <p:cNvSpPr/>
            <p:nvPr/>
          </p:nvSpPr>
          <p:spPr>
            <a:xfrm>
              <a:off x="10942491"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6" name="任意多边形 154"/>
            <p:cNvSpPr/>
            <p:nvPr/>
          </p:nvSpPr>
          <p:spPr>
            <a:xfrm>
              <a:off x="11710777"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7" name="任意多边形 155"/>
            <p:cNvSpPr/>
            <p:nvPr/>
          </p:nvSpPr>
          <p:spPr>
            <a:xfrm>
              <a:off x="12479062"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2" name="组合 1"/>
          <p:cNvGrpSpPr/>
          <p:nvPr/>
        </p:nvGrpSpPr>
        <p:grpSpPr>
          <a:xfrm>
            <a:off x="4738081" y="453787"/>
            <a:ext cx="2706660" cy="1290297"/>
            <a:chOff x="4249202" y="1607214"/>
            <a:chExt cx="2706660" cy="1290297"/>
          </a:xfrm>
        </p:grpSpPr>
        <p:sp>
          <p:nvSpPr>
            <p:cNvPr id="3" name="文本框 2"/>
            <p:cNvSpPr txBox="1"/>
            <p:nvPr/>
          </p:nvSpPr>
          <p:spPr>
            <a:xfrm>
              <a:off x="4702169" y="1607214"/>
              <a:ext cx="1817950" cy="923330"/>
            </a:xfrm>
            <a:prstGeom prst="rect">
              <a:avLst/>
            </a:prstGeom>
            <a:noFill/>
          </p:spPr>
          <p:txBody>
            <a:bodyPr wrap="square" rtlCol="0">
              <a:spAutoFit/>
            </a:bodyPr>
            <a:lstStyle>
              <a:defPPr>
                <a:defRPr lang="zh-CN"/>
              </a:defPPr>
              <a:lvl1pPr algn="dist">
                <a:defRPr sz="3600">
                  <a:solidFill>
                    <a:schemeClr val="tx1">
                      <a:lumMod val="75000"/>
                      <a:lumOff val="25000"/>
                    </a:schemeClr>
                  </a:solidFill>
                  <a:latin typeface="鸿雷板书简体" panose="00000500000000000000" pitchFamily="2" charset="-122"/>
                  <a:ea typeface="鸿雷板书简体" panose="00000500000000000000" pitchFamily="2" charset="-122"/>
                  <a:cs typeface="+mn-ea"/>
                </a:defRPr>
              </a:lvl1pPr>
            </a:lstStyle>
            <a:p>
              <a:pPr algn="ctr"/>
              <a:r>
                <a:rPr lang="zh-CN" altLang="en-US" sz="5400" dirty="0">
                  <a:sym typeface="+mn-lt"/>
                </a:rPr>
                <a:t>目录</a:t>
              </a:r>
              <a:endParaRPr lang="zh-CN" altLang="en-US" sz="5400" dirty="0">
                <a:sym typeface="+mn-lt"/>
              </a:endParaRPr>
            </a:p>
          </p:txBody>
        </p:sp>
        <p:sp>
          <p:nvSpPr>
            <p:cNvPr id="16" name="文本框 15"/>
            <p:cNvSpPr txBox="1"/>
            <p:nvPr/>
          </p:nvSpPr>
          <p:spPr>
            <a:xfrm>
              <a:off x="4249202" y="2589734"/>
              <a:ext cx="2706660" cy="307777"/>
            </a:xfrm>
            <a:prstGeom prst="rect">
              <a:avLst/>
            </a:prstGeom>
            <a:noFill/>
          </p:spPr>
          <p:txBody>
            <a:bodyPr wrap="square">
              <a:spAutoFit/>
            </a:bodyPr>
            <a:lstStyle/>
            <a:p>
              <a:pPr algn="dist"/>
              <a:r>
                <a:rPr lang="zh-CN" altLang="en-US" sz="1400" dirty="0">
                  <a:solidFill>
                    <a:schemeClr val="bg1">
                      <a:lumMod val="65000"/>
                    </a:schemeClr>
                  </a:solidFill>
                </a:rPr>
                <a:t>CONTENTS</a:t>
              </a:r>
              <a:endParaRPr lang="zh-CN" altLang="en-US" sz="1400" dirty="0">
                <a:solidFill>
                  <a:schemeClr val="bg1">
                    <a:lumMod val="65000"/>
                  </a:schemeClr>
                </a:solidFill>
              </a:endParaRPr>
            </a:p>
          </p:txBody>
        </p:sp>
      </p:grpSp>
      <p:grpSp>
        <p:nvGrpSpPr>
          <p:cNvPr id="250" name="组合 249"/>
          <p:cNvGrpSpPr/>
          <p:nvPr>
            <p:custDataLst>
              <p:tags r:id="rId5"/>
            </p:custDataLst>
          </p:nvPr>
        </p:nvGrpSpPr>
        <p:grpSpPr>
          <a:xfrm>
            <a:off x="1412883" y="2326321"/>
            <a:ext cx="9374280" cy="857802"/>
            <a:chOff x="1453454" y="2045541"/>
            <a:chExt cx="9374280" cy="857802"/>
          </a:xfrm>
        </p:grpSpPr>
        <p:grpSp>
          <p:nvGrpSpPr>
            <p:cNvPr id="241" name="组合 240"/>
            <p:cNvGrpSpPr/>
            <p:nvPr/>
          </p:nvGrpSpPr>
          <p:grpSpPr>
            <a:xfrm>
              <a:off x="1453454" y="2045541"/>
              <a:ext cx="4347193" cy="857802"/>
              <a:chOff x="1453454" y="2045541"/>
              <a:chExt cx="4347193" cy="857802"/>
            </a:xfrm>
          </p:grpSpPr>
          <p:grpSp>
            <p:nvGrpSpPr>
              <p:cNvPr id="238" name="组合 237"/>
              <p:cNvGrpSpPr/>
              <p:nvPr/>
            </p:nvGrpSpPr>
            <p:grpSpPr>
              <a:xfrm>
                <a:off x="1453454" y="2045541"/>
                <a:ext cx="4347193" cy="857802"/>
                <a:chOff x="1453454" y="2045541"/>
                <a:chExt cx="4347193" cy="857802"/>
              </a:xfrm>
            </p:grpSpPr>
            <p:grpSp>
              <p:nvGrpSpPr>
                <p:cNvPr id="237" name="组合 236"/>
                <p:cNvGrpSpPr/>
                <p:nvPr/>
              </p:nvGrpSpPr>
              <p:grpSpPr>
                <a:xfrm>
                  <a:off x="1453454" y="2045541"/>
                  <a:ext cx="4347193" cy="857802"/>
                  <a:chOff x="1453454" y="2045541"/>
                  <a:chExt cx="4347193" cy="857802"/>
                </a:xfrm>
              </p:grpSpPr>
              <p:sp>
                <p:nvSpPr>
                  <p:cNvPr id="229" name="任意多边形: 形状 228"/>
                  <p:cNvSpPr/>
                  <p:nvPr>
                    <p:custDataLst>
                      <p:tags r:id="rId6"/>
                    </p:custDataLst>
                  </p:nvPr>
                </p:nvSpPr>
                <p:spPr>
                  <a:xfrm>
                    <a:off x="1453520" y="2045541"/>
                    <a:ext cx="4347127" cy="169201"/>
                  </a:xfrm>
                  <a:custGeom>
                    <a:avLst/>
                    <a:gdLst>
                      <a:gd name="connsiteX0" fmla="*/ 18 w 10059414"/>
                      <a:gd name="connsiteY0" fmla="*/ 292 h 391538"/>
                      <a:gd name="connsiteX1" fmla="*/ 10059415 w 10059414"/>
                      <a:gd name="connsiteY1" fmla="*/ 0 h 391538"/>
                      <a:gd name="connsiteX2" fmla="*/ 10059415 w 10059414"/>
                      <a:gd name="connsiteY2" fmla="*/ 391520 h 391538"/>
                      <a:gd name="connsiteX3" fmla="*/ 9707782 w 10059414"/>
                      <a:gd name="connsiteY3" fmla="*/ 391447 h 391538"/>
                      <a:gd name="connsiteX4" fmla="*/ 9707929 w 10059414"/>
                      <a:gd name="connsiteY4" fmla="*/ 142278 h 391538"/>
                      <a:gd name="connsiteX5" fmla="*/ 9892079 w 10059414"/>
                      <a:gd name="connsiteY5" fmla="*/ 141620 h 391538"/>
                      <a:gd name="connsiteX6" fmla="*/ 9892152 w 10059414"/>
                      <a:gd name="connsiteY6" fmla="*/ 220874 h 391538"/>
                      <a:gd name="connsiteX7" fmla="*/ 9786516 w 10059414"/>
                      <a:gd name="connsiteY7" fmla="*/ 220948 h 391538"/>
                      <a:gd name="connsiteX8" fmla="*/ 9787393 w 10059414"/>
                      <a:gd name="connsiteY8" fmla="*/ 314167 h 391538"/>
                      <a:gd name="connsiteX9" fmla="*/ 9980974 w 10059414"/>
                      <a:gd name="connsiteY9" fmla="*/ 313655 h 391538"/>
                      <a:gd name="connsiteX10" fmla="*/ 9980974 w 10059414"/>
                      <a:gd name="connsiteY10" fmla="*/ 78743 h 391538"/>
                      <a:gd name="connsiteX11" fmla="*/ 78679 w 10059414"/>
                      <a:gd name="connsiteY11" fmla="*/ 78743 h 391538"/>
                      <a:gd name="connsiteX12" fmla="*/ 78898 w 10059414"/>
                      <a:gd name="connsiteY12" fmla="*/ 313874 h 391538"/>
                      <a:gd name="connsiteX13" fmla="*/ 272990 w 10059414"/>
                      <a:gd name="connsiteY13" fmla="*/ 313655 h 391538"/>
                      <a:gd name="connsiteX14" fmla="*/ 272259 w 10059414"/>
                      <a:gd name="connsiteY14" fmla="*/ 220509 h 391538"/>
                      <a:gd name="connsiteX15" fmla="*/ 167208 w 10059414"/>
                      <a:gd name="connsiteY15" fmla="*/ 220801 h 391538"/>
                      <a:gd name="connsiteX16" fmla="*/ 167647 w 10059414"/>
                      <a:gd name="connsiteY16" fmla="*/ 141547 h 391538"/>
                      <a:gd name="connsiteX17" fmla="*/ 350993 w 10059414"/>
                      <a:gd name="connsiteY17" fmla="*/ 141620 h 391538"/>
                      <a:gd name="connsiteX18" fmla="*/ 351139 w 10059414"/>
                      <a:gd name="connsiteY18" fmla="*/ 391520 h 391538"/>
                      <a:gd name="connsiteX19" fmla="*/ 91 w 10059414"/>
                      <a:gd name="connsiteY19" fmla="*/ 391447 h 391538"/>
                      <a:gd name="connsiteX20" fmla="*/ 18 w 10059414"/>
                      <a:gd name="connsiteY20" fmla="*/ 292 h 39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9414" h="391538">
                        <a:moveTo>
                          <a:pt x="18" y="292"/>
                        </a:moveTo>
                        <a:cubicBezTo>
                          <a:pt x="3353175" y="-146"/>
                          <a:pt x="6706259" y="219"/>
                          <a:pt x="10059415" y="0"/>
                        </a:cubicBezTo>
                        <a:cubicBezTo>
                          <a:pt x="10059415" y="130507"/>
                          <a:pt x="10059415" y="261013"/>
                          <a:pt x="10059415" y="391520"/>
                        </a:cubicBezTo>
                        <a:cubicBezTo>
                          <a:pt x="9942155" y="391447"/>
                          <a:pt x="9824969" y="391593"/>
                          <a:pt x="9707782" y="391447"/>
                        </a:cubicBezTo>
                        <a:cubicBezTo>
                          <a:pt x="9707709" y="308391"/>
                          <a:pt x="9707563" y="225334"/>
                          <a:pt x="9707929" y="142278"/>
                        </a:cubicBezTo>
                        <a:cubicBezTo>
                          <a:pt x="9769264" y="140816"/>
                          <a:pt x="9830671" y="141912"/>
                          <a:pt x="9892079" y="141620"/>
                        </a:cubicBezTo>
                        <a:cubicBezTo>
                          <a:pt x="9892371" y="168014"/>
                          <a:pt x="9892298" y="194408"/>
                          <a:pt x="9892152" y="220874"/>
                        </a:cubicBezTo>
                        <a:cubicBezTo>
                          <a:pt x="9856916" y="220948"/>
                          <a:pt x="9821679" y="220874"/>
                          <a:pt x="9786516" y="220948"/>
                        </a:cubicBezTo>
                        <a:cubicBezTo>
                          <a:pt x="9786663" y="252021"/>
                          <a:pt x="9785346" y="283094"/>
                          <a:pt x="9787393" y="314167"/>
                        </a:cubicBezTo>
                        <a:cubicBezTo>
                          <a:pt x="9851871" y="313143"/>
                          <a:pt x="9916423" y="314020"/>
                          <a:pt x="9980974" y="313655"/>
                        </a:cubicBezTo>
                        <a:cubicBezTo>
                          <a:pt x="9981047" y="235351"/>
                          <a:pt x="9981047" y="157047"/>
                          <a:pt x="9980974" y="78743"/>
                        </a:cubicBezTo>
                        <a:cubicBezTo>
                          <a:pt x="6680160" y="78670"/>
                          <a:pt x="3379419" y="78743"/>
                          <a:pt x="78679" y="78743"/>
                        </a:cubicBezTo>
                        <a:cubicBezTo>
                          <a:pt x="78240" y="157120"/>
                          <a:pt x="77728" y="235497"/>
                          <a:pt x="78898" y="313874"/>
                        </a:cubicBezTo>
                        <a:cubicBezTo>
                          <a:pt x="143595" y="313435"/>
                          <a:pt x="208293" y="313874"/>
                          <a:pt x="272990" y="313655"/>
                        </a:cubicBezTo>
                        <a:cubicBezTo>
                          <a:pt x="272698" y="282582"/>
                          <a:pt x="273868" y="251509"/>
                          <a:pt x="272259" y="220509"/>
                        </a:cubicBezTo>
                        <a:cubicBezTo>
                          <a:pt x="237242" y="221240"/>
                          <a:pt x="202225" y="220801"/>
                          <a:pt x="167208" y="220801"/>
                        </a:cubicBezTo>
                        <a:cubicBezTo>
                          <a:pt x="165965" y="194408"/>
                          <a:pt x="165746" y="167941"/>
                          <a:pt x="167647" y="141547"/>
                        </a:cubicBezTo>
                        <a:cubicBezTo>
                          <a:pt x="228762" y="141620"/>
                          <a:pt x="289878" y="141547"/>
                          <a:pt x="350993" y="141620"/>
                        </a:cubicBezTo>
                        <a:cubicBezTo>
                          <a:pt x="351358" y="224896"/>
                          <a:pt x="351139" y="308171"/>
                          <a:pt x="351139" y="391520"/>
                        </a:cubicBezTo>
                        <a:cubicBezTo>
                          <a:pt x="234099" y="391520"/>
                          <a:pt x="117132" y="391593"/>
                          <a:pt x="91" y="391447"/>
                        </a:cubicBezTo>
                        <a:cubicBezTo>
                          <a:pt x="-55" y="261087"/>
                          <a:pt x="18" y="130653"/>
                          <a:pt x="18" y="292"/>
                        </a:cubicBezTo>
                        <a:close/>
                      </a:path>
                    </a:pathLst>
                  </a:custGeom>
                  <a:solidFill>
                    <a:srgbClr val="1E1E1E"/>
                  </a:solidFill>
                  <a:ln w="7308" cap="flat">
                    <a:noFill/>
                    <a:prstDash val="solid"/>
                    <a:miter/>
                  </a:ln>
                </p:spPr>
                <p:txBody>
                  <a:bodyPr rtlCol="0" anchor="ctr"/>
                  <a:lstStyle/>
                  <a:p>
                    <a:endParaRPr lang="zh-CN" altLang="en-US"/>
                  </a:p>
                </p:txBody>
              </p:sp>
              <p:sp>
                <p:nvSpPr>
                  <p:cNvPr id="232" name="任意多边形: 形状 231"/>
                  <p:cNvSpPr/>
                  <p:nvPr>
                    <p:custDataLst>
                      <p:tags r:id="rId7"/>
                    </p:custDataLst>
                  </p:nvPr>
                </p:nvSpPr>
                <p:spPr>
                  <a:xfrm>
                    <a:off x="1453454" y="2734680"/>
                    <a:ext cx="4347161" cy="168663"/>
                  </a:xfrm>
                  <a:custGeom>
                    <a:avLst/>
                    <a:gdLst>
                      <a:gd name="connsiteX0" fmla="*/ 169 w 10059492"/>
                      <a:gd name="connsiteY0" fmla="*/ 156 h 390292"/>
                      <a:gd name="connsiteX1" fmla="*/ 351363 w 10059492"/>
                      <a:gd name="connsiteY1" fmla="*/ 230 h 390292"/>
                      <a:gd name="connsiteX2" fmla="*/ 351655 w 10059492"/>
                      <a:gd name="connsiteY2" fmla="*/ 249253 h 390292"/>
                      <a:gd name="connsiteX3" fmla="*/ 167359 w 10059492"/>
                      <a:gd name="connsiteY3" fmla="*/ 249837 h 390292"/>
                      <a:gd name="connsiteX4" fmla="*/ 167286 w 10059492"/>
                      <a:gd name="connsiteY4" fmla="*/ 171095 h 390292"/>
                      <a:gd name="connsiteX5" fmla="*/ 273141 w 10059492"/>
                      <a:gd name="connsiteY5" fmla="*/ 171095 h 390292"/>
                      <a:gd name="connsiteX6" fmla="*/ 273360 w 10059492"/>
                      <a:gd name="connsiteY6" fmla="*/ 78607 h 390292"/>
                      <a:gd name="connsiteX7" fmla="*/ 78537 w 10059492"/>
                      <a:gd name="connsiteY7" fmla="*/ 78314 h 390292"/>
                      <a:gd name="connsiteX8" fmla="*/ 78610 w 10059492"/>
                      <a:gd name="connsiteY8" fmla="*/ 312861 h 390292"/>
                      <a:gd name="connsiteX9" fmla="*/ 9980905 w 10059492"/>
                      <a:gd name="connsiteY9" fmla="*/ 312934 h 390292"/>
                      <a:gd name="connsiteX10" fmla="*/ 9981198 w 10059492"/>
                      <a:gd name="connsiteY10" fmla="*/ 78314 h 390292"/>
                      <a:gd name="connsiteX11" fmla="*/ 9786594 w 10059492"/>
                      <a:gd name="connsiteY11" fmla="*/ 78314 h 390292"/>
                      <a:gd name="connsiteX12" fmla="*/ 9786594 w 10059492"/>
                      <a:gd name="connsiteY12" fmla="*/ 171095 h 390292"/>
                      <a:gd name="connsiteX13" fmla="*/ 9892375 w 10059492"/>
                      <a:gd name="connsiteY13" fmla="*/ 171168 h 390292"/>
                      <a:gd name="connsiteX14" fmla="*/ 9892375 w 10059492"/>
                      <a:gd name="connsiteY14" fmla="*/ 249764 h 390292"/>
                      <a:gd name="connsiteX15" fmla="*/ 9708006 w 10059492"/>
                      <a:gd name="connsiteY15" fmla="*/ 249618 h 390292"/>
                      <a:gd name="connsiteX16" fmla="*/ 9708006 w 10059492"/>
                      <a:gd name="connsiteY16" fmla="*/ 156 h 390292"/>
                      <a:gd name="connsiteX17" fmla="*/ 10059492 w 10059492"/>
                      <a:gd name="connsiteY17" fmla="*/ 156 h 390292"/>
                      <a:gd name="connsiteX18" fmla="*/ 10059346 w 10059492"/>
                      <a:gd name="connsiteY18" fmla="*/ 390287 h 390292"/>
                      <a:gd name="connsiteX19" fmla="*/ 169 w 10059492"/>
                      <a:gd name="connsiteY19" fmla="*/ 390068 h 390292"/>
                      <a:gd name="connsiteX20" fmla="*/ 169 w 10059492"/>
                      <a:gd name="connsiteY20" fmla="*/ 156 h 39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9492" h="390292">
                        <a:moveTo>
                          <a:pt x="169" y="156"/>
                        </a:moveTo>
                        <a:cubicBezTo>
                          <a:pt x="117209" y="10"/>
                          <a:pt x="234322" y="-136"/>
                          <a:pt x="351363" y="230"/>
                        </a:cubicBezTo>
                        <a:cubicBezTo>
                          <a:pt x="351436" y="83213"/>
                          <a:pt x="350924" y="166269"/>
                          <a:pt x="351655" y="249253"/>
                        </a:cubicBezTo>
                        <a:cubicBezTo>
                          <a:pt x="290247" y="250495"/>
                          <a:pt x="228840" y="249398"/>
                          <a:pt x="167359" y="249837"/>
                        </a:cubicBezTo>
                        <a:cubicBezTo>
                          <a:pt x="166116" y="223517"/>
                          <a:pt x="165970" y="197269"/>
                          <a:pt x="167286" y="171095"/>
                        </a:cubicBezTo>
                        <a:cubicBezTo>
                          <a:pt x="202595" y="171168"/>
                          <a:pt x="237832" y="171095"/>
                          <a:pt x="273141" y="171095"/>
                        </a:cubicBezTo>
                        <a:cubicBezTo>
                          <a:pt x="273214" y="140241"/>
                          <a:pt x="272995" y="109387"/>
                          <a:pt x="273360" y="78607"/>
                        </a:cubicBezTo>
                        <a:cubicBezTo>
                          <a:pt x="208444" y="77876"/>
                          <a:pt x="143527" y="78387"/>
                          <a:pt x="78537" y="78314"/>
                        </a:cubicBezTo>
                        <a:cubicBezTo>
                          <a:pt x="78464" y="156472"/>
                          <a:pt x="78318" y="234703"/>
                          <a:pt x="78610" y="312861"/>
                        </a:cubicBezTo>
                        <a:cubicBezTo>
                          <a:pt x="3379424" y="313007"/>
                          <a:pt x="6680164" y="312861"/>
                          <a:pt x="9980905" y="312934"/>
                        </a:cubicBezTo>
                        <a:cubicBezTo>
                          <a:pt x="9981564" y="234703"/>
                          <a:pt x="9980978" y="156472"/>
                          <a:pt x="9981198" y="78314"/>
                        </a:cubicBezTo>
                        <a:cubicBezTo>
                          <a:pt x="9916281" y="78241"/>
                          <a:pt x="9851437" y="78241"/>
                          <a:pt x="9786594" y="78314"/>
                        </a:cubicBezTo>
                        <a:cubicBezTo>
                          <a:pt x="9786447" y="109241"/>
                          <a:pt x="9786447" y="140168"/>
                          <a:pt x="9786594" y="171095"/>
                        </a:cubicBezTo>
                        <a:cubicBezTo>
                          <a:pt x="9821829" y="171168"/>
                          <a:pt x="9857066" y="171095"/>
                          <a:pt x="9892375" y="171168"/>
                        </a:cubicBezTo>
                        <a:cubicBezTo>
                          <a:pt x="9892449" y="197342"/>
                          <a:pt x="9892375" y="223517"/>
                          <a:pt x="9892375" y="249764"/>
                        </a:cubicBezTo>
                        <a:cubicBezTo>
                          <a:pt x="9830894" y="249764"/>
                          <a:pt x="9769487" y="249910"/>
                          <a:pt x="9708006" y="249618"/>
                        </a:cubicBezTo>
                        <a:cubicBezTo>
                          <a:pt x="9707787" y="166489"/>
                          <a:pt x="9707787" y="83286"/>
                          <a:pt x="9708006" y="156"/>
                        </a:cubicBezTo>
                        <a:cubicBezTo>
                          <a:pt x="9825193" y="10"/>
                          <a:pt x="9942306" y="10"/>
                          <a:pt x="10059492" y="156"/>
                        </a:cubicBezTo>
                        <a:cubicBezTo>
                          <a:pt x="10059346" y="130151"/>
                          <a:pt x="10059639" y="260219"/>
                          <a:pt x="10059346" y="390287"/>
                        </a:cubicBezTo>
                        <a:cubicBezTo>
                          <a:pt x="6706336" y="390141"/>
                          <a:pt x="3353252" y="390507"/>
                          <a:pt x="169" y="390068"/>
                        </a:cubicBezTo>
                        <a:cubicBezTo>
                          <a:pt x="-124" y="260146"/>
                          <a:pt x="23" y="130151"/>
                          <a:pt x="169" y="156"/>
                        </a:cubicBezTo>
                        <a:close/>
                      </a:path>
                    </a:pathLst>
                  </a:custGeom>
                  <a:solidFill>
                    <a:srgbClr val="1E1E1E"/>
                  </a:solidFill>
                  <a:ln w="7308" cap="flat">
                    <a:noFill/>
                    <a:prstDash val="solid"/>
                    <a:miter/>
                  </a:ln>
                </p:spPr>
                <p:txBody>
                  <a:bodyPr rtlCol="0" anchor="ctr"/>
                  <a:lstStyle/>
                  <a:p>
                    <a:endParaRPr lang="zh-CN" altLang="en-US"/>
                  </a:p>
                </p:txBody>
              </p:sp>
            </p:grpSp>
            <p:sp>
              <p:nvSpPr>
                <p:cNvPr id="234" name="矩形: 圆角 233"/>
                <p:cNvSpPr/>
                <p:nvPr>
                  <p:custDataLst>
                    <p:tags r:id="rId8"/>
                  </p:custDataLst>
                </p:nvPr>
              </p:nvSpPr>
              <p:spPr>
                <a:xfrm>
                  <a:off x="1673251" y="2144092"/>
                  <a:ext cx="3918462" cy="662982"/>
                </a:xfrm>
                <a:prstGeom prst="roundRect">
                  <a:avLst>
                    <a:gd name="adj" fmla="val 0"/>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9" name="文本框 238"/>
              <p:cNvSpPr txBox="1"/>
              <p:nvPr>
                <p:custDataLst>
                  <p:tags r:id="rId9"/>
                </p:custDataLst>
              </p:nvPr>
            </p:nvSpPr>
            <p:spPr>
              <a:xfrm>
                <a:off x="2440244" y="2284936"/>
                <a:ext cx="2958465" cy="367665"/>
              </a:xfrm>
              <a:prstGeom prst="rect">
                <a:avLst/>
              </a:prstGeom>
              <a:noFill/>
            </p:spPr>
            <p:txBody>
              <a:bodyPr wrap="square" rtlCol="0">
                <a:noAutofit/>
              </a:bodyPr>
              <a:lstStyle>
                <a:defPPr>
                  <a:defRPr lang="zh-CN"/>
                </a:defPPr>
                <a:lvl1pPr>
                  <a:defRPr sz="2800" b="1">
                    <a:gradFill>
                      <a:gsLst>
                        <a:gs pos="0">
                          <a:schemeClr val="accent2">
                            <a:lumMod val="20000"/>
                            <a:lumOff val="80000"/>
                          </a:schemeClr>
                        </a:gs>
                        <a:gs pos="100000">
                          <a:srgbClr val="EBAD3C"/>
                        </a:gs>
                      </a:gsLst>
                      <a:lin ang="5400000" scaled="1"/>
                    </a:gradFill>
                    <a:latin typeface="+mn-ea"/>
                  </a:defRPr>
                </a:lvl1pPr>
              </a:lstStyle>
              <a:p>
                <a:r>
                  <a:rPr lang="en-US" altLang="zh-CN" sz="1800" dirty="0">
                    <a:solidFill>
                      <a:schemeClr val="bg1"/>
                    </a:solidFill>
                  </a:rPr>
                  <a:t>1-6</a:t>
                </a:r>
                <a:r>
                  <a:rPr lang="zh-CN" altLang="en-US" sz="1800" dirty="0">
                    <a:solidFill>
                      <a:schemeClr val="bg1"/>
                    </a:solidFill>
                  </a:rPr>
                  <a:t>月份工程计划实施</a:t>
                </a:r>
                <a:r>
                  <a:rPr lang="zh-CN" altLang="en-US" sz="1800" dirty="0">
                    <a:solidFill>
                      <a:schemeClr val="bg1"/>
                    </a:solidFill>
                  </a:rPr>
                  <a:t>情况</a:t>
                </a:r>
                <a:endParaRPr lang="zh-CN" altLang="en-US" sz="1800" dirty="0">
                  <a:solidFill>
                    <a:schemeClr val="bg1"/>
                  </a:solidFill>
                </a:endParaRPr>
              </a:p>
            </p:txBody>
          </p:sp>
          <p:sp>
            <p:nvSpPr>
              <p:cNvPr id="240" name="文本框 239"/>
              <p:cNvSpPr txBox="1"/>
              <p:nvPr>
                <p:custDataLst>
                  <p:tags r:id="rId10"/>
                </p:custDataLst>
              </p:nvPr>
            </p:nvSpPr>
            <p:spPr>
              <a:xfrm>
                <a:off x="1819334" y="2211589"/>
                <a:ext cx="542290" cy="521970"/>
              </a:xfrm>
              <a:prstGeom prst="rect">
                <a:avLst/>
              </a:prstGeom>
              <a:noFill/>
            </p:spPr>
            <p:txBody>
              <a:bodyPr wrap="none" rtlCol="0">
                <a:spAutoFit/>
              </a:bodyPr>
              <a:lstStyle>
                <a:defPPr>
                  <a:defRPr lang="zh-CN"/>
                </a:defPPr>
                <a:lvl1pPr>
                  <a:defRPr sz="2800" b="1">
                    <a:gradFill>
                      <a:gsLst>
                        <a:gs pos="0">
                          <a:schemeClr val="accent2">
                            <a:lumMod val="20000"/>
                            <a:lumOff val="80000"/>
                          </a:schemeClr>
                        </a:gs>
                        <a:gs pos="100000">
                          <a:srgbClr val="EBAD3C"/>
                        </a:gs>
                      </a:gsLst>
                      <a:lin ang="5400000" scaled="1"/>
                    </a:gradFill>
                    <a:latin typeface="+mn-ea"/>
                  </a:defRPr>
                </a:lvl1pPr>
              </a:lstStyle>
              <a:p>
                <a:r>
                  <a:rPr lang="en-US" altLang="zh-CN" dirty="0">
                    <a:solidFill>
                      <a:schemeClr val="bg1"/>
                    </a:solidFill>
                    <a:latin typeface="MiSans Heavy" panose="00000A00000000000000" pitchFamily="2" charset="-122"/>
                    <a:ea typeface="MiSans Heavy" panose="00000A00000000000000" pitchFamily="2" charset="-122"/>
                  </a:rPr>
                  <a:t>01</a:t>
                </a:r>
                <a:endParaRPr lang="zh-CN" altLang="en-US" dirty="0">
                  <a:solidFill>
                    <a:schemeClr val="bg1"/>
                  </a:solidFill>
                  <a:latin typeface="MiSans Heavy" panose="00000A00000000000000" pitchFamily="2" charset="-122"/>
                  <a:ea typeface="MiSans Heavy" panose="00000A00000000000000" pitchFamily="2" charset="-122"/>
                </a:endParaRPr>
              </a:p>
            </p:txBody>
          </p:sp>
        </p:grpSp>
        <p:grpSp>
          <p:nvGrpSpPr>
            <p:cNvPr id="242" name="组合 241"/>
            <p:cNvGrpSpPr/>
            <p:nvPr/>
          </p:nvGrpSpPr>
          <p:grpSpPr>
            <a:xfrm>
              <a:off x="6480541" y="2045541"/>
              <a:ext cx="4347193" cy="857802"/>
              <a:chOff x="1453454" y="2045541"/>
              <a:chExt cx="4347193" cy="857802"/>
            </a:xfrm>
          </p:grpSpPr>
          <p:grpSp>
            <p:nvGrpSpPr>
              <p:cNvPr id="243" name="组合 242"/>
              <p:cNvGrpSpPr/>
              <p:nvPr/>
            </p:nvGrpSpPr>
            <p:grpSpPr>
              <a:xfrm>
                <a:off x="1453454" y="2045541"/>
                <a:ext cx="4347193" cy="857802"/>
                <a:chOff x="1453454" y="2045541"/>
                <a:chExt cx="4347193" cy="857802"/>
              </a:xfrm>
            </p:grpSpPr>
            <p:grpSp>
              <p:nvGrpSpPr>
                <p:cNvPr id="246" name="组合 245"/>
                <p:cNvGrpSpPr/>
                <p:nvPr/>
              </p:nvGrpSpPr>
              <p:grpSpPr>
                <a:xfrm>
                  <a:off x="1453454" y="2045541"/>
                  <a:ext cx="4347193" cy="857802"/>
                  <a:chOff x="1453454" y="2045541"/>
                  <a:chExt cx="4347193" cy="857802"/>
                </a:xfrm>
              </p:grpSpPr>
              <p:sp>
                <p:nvSpPr>
                  <p:cNvPr id="248" name="任意多边形: 形状 247"/>
                  <p:cNvSpPr/>
                  <p:nvPr>
                    <p:custDataLst>
                      <p:tags r:id="rId11"/>
                    </p:custDataLst>
                  </p:nvPr>
                </p:nvSpPr>
                <p:spPr>
                  <a:xfrm>
                    <a:off x="1453520" y="2045541"/>
                    <a:ext cx="4347127" cy="169201"/>
                  </a:xfrm>
                  <a:custGeom>
                    <a:avLst/>
                    <a:gdLst>
                      <a:gd name="connsiteX0" fmla="*/ 18 w 10059414"/>
                      <a:gd name="connsiteY0" fmla="*/ 292 h 391538"/>
                      <a:gd name="connsiteX1" fmla="*/ 10059415 w 10059414"/>
                      <a:gd name="connsiteY1" fmla="*/ 0 h 391538"/>
                      <a:gd name="connsiteX2" fmla="*/ 10059415 w 10059414"/>
                      <a:gd name="connsiteY2" fmla="*/ 391520 h 391538"/>
                      <a:gd name="connsiteX3" fmla="*/ 9707782 w 10059414"/>
                      <a:gd name="connsiteY3" fmla="*/ 391447 h 391538"/>
                      <a:gd name="connsiteX4" fmla="*/ 9707929 w 10059414"/>
                      <a:gd name="connsiteY4" fmla="*/ 142278 h 391538"/>
                      <a:gd name="connsiteX5" fmla="*/ 9892079 w 10059414"/>
                      <a:gd name="connsiteY5" fmla="*/ 141620 h 391538"/>
                      <a:gd name="connsiteX6" fmla="*/ 9892152 w 10059414"/>
                      <a:gd name="connsiteY6" fmla="*/ 220874 h 391538"/>
                      <a:gd name="connsiteX7" fmla="*/ 9786516 w 10059414"/>
                      <a:gd name="connsiteY7" fmla="*/ 220948 h 391538"/>
                      <a:gd name="connsiteX8" fmla="*/ 9787393 w 10059414"/>
                      <a:gd name="connsiteY8" fmla="*/ 314167 h 391538"/>
                      <a:gd name="connsiteX9" fmla="*/ 9980974 w 10059414"/>
                      <a:gd name="connsiteY9" fmla="*/ 313655 h 391538"/>
                      <a:gd name="connsiteX10" fmla="*/ 9980974 w 10059414"/>
                      <a:gd name="connsiteY10" fmla="*/ 78743 h 391538"/>
                      <a:gd name="connsiteX11" fmla="*/ 78679 w 10059414"/>
                      <a:gd name="connsiteY11" fmla="*/ 78743 h 391538"/>
                      <a:gd name="connsiteX12" fmla="*/ 78898 w 10059414"/>
                      <a:gd name="connsiteY12" fmla="*/ 313874 h 391538"/>
                      <a:gd name="connsiteX13" fmla="*/ 272990 w 10059414"/>
                      <a:gd name="connsiteY13" fmla="*/ 313655 h 391538"/>
                      <a:gd name="connsiteX14" fmla="*/ 272259 w 10059414"/>
                      <a:gd name="connsiteY14" fmla="*/ 220509 h 391538"/>
                      <a:gd name="connsiteX15" fmla="*/ 167208 w 10059414"/>
                      <a:gd name="connsiteY15" fmla="*/ 220801 h 391538"/>
                      <a:gd name="connsiteX16" fmla="*/ 167647 w 10059414"/>
                      <a:gd name="connsiteY16" fmla="*/ 141547 h 391538"/>
                      <a:gd name="connsiteX17" fmla="*/ 350993 w 10059414"/>
                      <a:gd name="connsiteY17" fmla="*/ 141620 h 391538"/>
                      <a:gd name="connsiteX18" fmla="*/ 351139 w 10059414"/>
                      <a:gd name="connsiteY18" fmla="*/ 391520 h 391538"/>
                      <a:gd name="connsiteX19" fmla="*/ 91 w 10059414"/>
                      <a:gd name="connsiteY19" fmla="*/ 391447 h 391538"/>
                      <a:gd name="connsiteX20" fmla="*/ 18 w 10059414"/>
                      <a:gd name="connsiteY20" fmla="*/ 292 h 39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9414" h="391538">
                        <a:moveTo>
                          <a:pt x="18" y="292"/>
                        </a:moveTo>
                        <a:cubicBezTo>
                          <a:pt x="3353175" y="-146"/>
                          <a:pt x="6706259" y="219"/>
                          <a:pt x="10059415" y="0"/>
                        </a:cubicBezTo>
                        <a:cubicBezTo>
                          <a:pt x="10059415" y="130507"/>
                          <a:pt x="10059415" y="261013"/>
                          <a:pt x="10059415" y="391520"/>
                        </a:cubicBezTo>
                        <a:cubicBezTo>
                          <a:pt x="9942155" y="391447"/>
                          <a:pt x="9824969" y="391593"/>
                          <a:pt x="9707782" y="391447"/>
                        </a:cubicBezTo>
                        <a:cubicBezTo>
                          <a:pt x="9707709" y="308391"/>
                          <a:pt x="9707563" y="225334"/>
                          <a:pt x="9707929" y="142278"/>
                        </a:cubicBezTo>
                        <a:cubicBezTo>
                          <a:pt x="9769264" y="140816"/>
                          <a:pt x="9830671" y="141912"/>
                          <a:pt x="9892079" y="141620"/>
                        </a:cubicBezTo>
                        <a:cubicBezTo>
                          <a:pt x="9892371" y="168014"/>
                          <a:pt x="9892298" y="194408"/>
                          <a:pt x="9892152" y="220874"/>
                        </a:cubicBezTo>
                        <a:cubicBezTo>
                          <a:pt x="9856916" y="220948"/>
                          <a:pt x="9821679" y="220874"/>
                          <a:pt x="9786516" y="220948"/>
                        </a:cubicBezTo>
                        <a:cubicBezTo>
                          <a:pt x="9786663" y="252021"/>
                          <a:pt x="9785346" y="283094"/>
                          <a:pt x="9787393" y="314167"/>
                        </a:cubicBezTo>
                        <a:cubicBezTo>
                          <a:pt x="9851871" y="313143"/>
                          <a:pt x="9916423" y="314020"/>
                          <a:pt x="9980974" y="313655"/>
                        </a:cubicBezTo>
                        <a:cubicBezTo>
                          <a:pt x="9981047" y="235351"/>
                          <a:pt x="9981047" y="157047"/>
                          <a:pt x="9980974" y="78743"/>
                        </a:cubicBezTo>
                        <a:cubicBezTo>
                          <a:pt x="6680160" y="78670"/>
                          <a:pt x="3379419" y="78743"/>
                          <a:pt x="78679" y="78743"/>
                        </a:cubicBezTo>
                        <a:cubicBezTo>
                          <a:pt x="78240" y="157120"/>
                          <a:pt x="77728" y="235497"/>
                          <a:pt x="78898" y="313874"/>
                        </a:cubicBezTo>
                        <a:cubicBezTo>
                          <a:pt x="143595" y="313435"/>
                          <a:pt x="208293" y="313874"/>
                          <a:pt x="272990" y="313655"/>
                        </a:cubicBezTo>
                        <a:cubicBezTo>
                          <a:pt x="272698" y="282582"/>
                          <a:pt x="273868" y="251509"/>
                          <a:pt x="272259" y="220509"/>
                        </a:cubicBezTo>
                        <a:cubicBezTo>
                          <a:pt x="237242" y="221240"/>
                          <a:pt x="202225" y="220801"/>
                          <a:pt x="167208" y="220801"/>
                        </a:cubicBezTo>
                        <a:cubicBezTo>
                          <a:pt x="165965" y="194408"/>
                          <a:pt x="165746" y="167941"/>
                          <a:pt x="167647" y="141547"/>
                        </a:cubicBezTo>
                        <a:cubicBezTo>
                          <a:pt x="228762" y="141620"/>
                          <a:pt x="289878" y="141547"/>
                          <a:pt x="350993" y="141620"/>
                        </a:cubicBezTo>
                        <a:cubicBezTo>
                          <a:pt x="351358" y="224896"/>
                          <a:pt x="351139" y="308171"/>
                          <a:pt x="351139" y="391520"/>
                        </a:cubicBezTo>
                        <a:cubicBezTo>
                          <a:pt x="234099" y="391520"/>
                          <a:pt x="117132" y="391593"/>
                          <a:pt x="91" y="391447"/>
                        </a:cubicBezTo>
                        <a:cubicBezTo>
                          <a:pt x="-55" y="261087"/>
                          <a:pt x="18" y="130653"/>
                          <a:pt x="18" y="292"/>
                        </a:cubicBezTo>
                        <a:close/>
                      </a:path>
                    </a:pathLst>
                  </a:custGeom>
                  <a:solidFill>
                    <a:srgbClr val="1E1E1E"/>
                  </a:solidFill>
                  <a:ln w="7308" cap="flat">
                    <a:noFill/>
                    <a:prstDash val="solid"/>
                    <a:miter/>
                  </a:ln>
                </p:spPr>
                <p:txBody>
                  <a:bodyPr rtlCol="0" anchor="ctr"/>
                  <a:lstStyle/>
                  <a:p>
                    <a:endParaRPr lang="zh-CN" altLang="en-US"/>
                  </a:p>
                </p:txBody>
              </p:sp>
              <p:sp>
                <p:nvSpPr>
                  <p:cNvPr id="249" name="任意多边形: 形状 248" descr="D:\51PPT模板网\51pptmoban.com\图片.jpg"/>
                  <p:cNvSpPr/>
                  <p:nvPr>
                    <p:custDataLst>
                      <p:tags r:id="rId12"/>
                    </p:custDataLst>
                  </p:nvPr>
                </p:nvSpPr>
                <p:spPr>
                  <a:xfrm>
                    <a:off x="1453454" y="2734680"/>
                    <a:ext cx="4347161" cy="168663"/>
                  </a:xfrm>
                  <a:custGeom>
                    <a:avLst/>
                    <a:gdLst>
                      <a:gd name="connsiteX0" fmla="*/ 169 w 10059492"/>
                      <a:gd name="connsiteY0" fmla="*/ 156 h 390292"/>
                      <a:gd name="connsiteX1" fmla="*/ 351363 w 10059492"/>
                      <a:gd name="connsiteY1" fmla="*/ 230 h 390292"/>
                      <a:gd name="connsiteX2" fmla="*/ 351655 w 10059492"/>
                      <a:gd name="connsiteY2" fmla="*/ 249253 h 390292"/>
                      <a:gd name="connsiteX3" fmla="*/ 167359 w 10059492"/>
                      <a:gd name="connsiteY3" fmla="*/ 249837 h 390292"/>
                      <a:gd name="connsiteX4" fmla="*/ 167286 w 10059492"/>
                      <a:gd name="connsiteY4" fmla="*/ 171095 h 390292"/>
                      <a:gd name="connsiteX5" fmla="*/ 273141 w 10059492"/>
                      <a:gd name="connsiteY5" fmla="*/ 171095 h 390292"/>
                      <a:gd name="connsiteX6" fmla="*/ 273360 w 10059492"/>
                      <a:gd name="connsiteY6" fmla="*/ 78607 h 390292"/>
                      <a:gd name="connsiteX7" fmla="*/ 78537 w 10059492"/>
                      <a:gd name="connsiteY7" fmla="*/ 78314 h 390292"/>
                      <a:gd name="connsiteX8" fmla="*/ 78610 w 10059492"/>
                      <a:gd name="connsiteY8" fmla="*/ 312861 h 390292"/>
                      <a:gd name="connsiteX9" fmla="*/ 9980905 w 10059492"/>
                      <a:gd name="connsiteY9" fmla="*/ 312934 h 390292"/>
                      <a:gd name="connsiteX10" fmla="*/ 9981198 w 10059492"/>
                      <a:gd name="connsiteY10" fmla="*/ 78314 h 390292"/>
                      <a:gd name="connsiteX11" fmla="*/ 9786594 w 10059492"/>
                      <a:gd name="connsiteY11" fmla="*/ 78314 h 390292"/>
                      <a:gd name="connsiteX12" fmla="*/ 9786594 w 10059492"/>
                      <a:gd name="connsiteY12" fmla="*/ 171095 h 390292"/>
                      <a:gd name="connsiteX13" fmla="*/ 9892375 w 10059492"/>
                      <a:gd name="connsiteY13" fmla="*/ 171168 h 390292"/>
                      <a:gd name="connsiteX14" fmla="*/ 9892375 w 10059492"/>
                      <a:gd name="connsiteY14" fmla="*/ 249764 h 390292"/>
                      <a:gd name="connsiteX15" fmla="*/ 9708006 w 10059492"/>
                      <a:gd name="connsiteY15" fmla="*/ 249618 h 390292"/>
                      <a:gd name="connsiteX16" fmla="*/ 9708006 w 10059492"/>
                      <a:gd name="connsiteY16" fmla="*/ 156 h 390292"/>
                      <a:gd name="connsiteX17" fmla="*/ 10059492 w 10059492"/>
                      <a:gd name="connsiteY17" fmla="*/ 156 h 390292"/>
                      <a:gd name="connsiteX18" fmla="*/ 10059346 w 10059492"/>
                      <a:gd name="connsiteY18" fmla="*/ 390287 h 390292"/>
                      <a:gd name="connsiteX19" fmla="*/ 169 w 10059492"/>
                      <a:gd name="connsiteY19" fmla="*/ 390068 h 390292"/>
                      <a:gd name="connsiteX20" fmla="*/ 169 w 10059492"/>
                      <a:gd name="connsiteY20" fmla="*/ 156 h 39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9492" h="390292">
                        <a:moveTo>
                          <a:pt x="169" y="156"/>
                        </a:moveTo>
                        <a:cubicBezTo>
                          <a:pt x="117209" y="10"/>
                          <a:pt x="234322" y="-136"/>
                          <a:pt x="351363" y="230"/>
                        </a:cubicBezTo>
                        <a:cubicBezTo>
                          <a:pt x="351436" y="83213"/>
                          <a:pt x="350924" y="166269"/>
                          <a:pt x="351655" y="249253"/>
                        </a:cubicBezTo>
                        <a:cubicBezTo>
                          <a:pt x="290247" y="250495"/>
                          <a:pt x="228840" y="249398"/>
                          <a:pt x="167359" y="249837"/>
                        </a:cubicBezTo>
                        <a:cubicBezTo>
                          <a:pt x="166116" y="223517"/>
                          <a:pt x="165970" y="197269"/>
                          <a:pt x="167286" y="171095"/>
                        </a:cubicBezTo>
                        <a:cubicBezTo>
                          <a:pt x="202595" y="171168"/>
                          <a:pt x="237832" y="171095"/>
                          <a:pt x="273141" y="171095"/>
                        </a:cubicBezTo>
                        <a:cubicBezTo>
                          <a:pt x="273214" y="140241"/>
                          <a:pt x="272995" y="109387"/>
                          <a:pt x="273360" y="78607"/>
                        </a:cubicBezTo>
                        <a:cubicBezTo>
                          <a:pt x="208444" y="77876"/>
                          <a:pt x="143527" y="78387"/>
                          <a:pt x="78537" y="78314"/>
                        </a:cubicBezTo>
                        <a:cubicBezTo>
                          <a:pt x="78464" y="156472"/>
                          <a:pt x="78318" y="234703"/>
                          <a:pt x="78610" y="312861"/>
                        </a:cubicBezTo>
                        <a:cubicBezTo>
                          <a:pt x="3379424" y="313007"/>
                          <a:pt x="6680164" y="312861"/>
                          <a:pt x="9980905" y="312934"/>
                        </a:cubicBezTo>
                        <a:cubicBezTo>
                          <a:pt x="9981564" y="234703"/>
                          <a:pt x="9980978" y="156472"/>
                          <a:pt x="9981198" y="78314"/>
                        </a:cubicBezTo>
                        <a:cubicBezTo>
                          <a:pt x="9916281" y="78241"/>
                          <a:pt x="9851437" y="78241"/>
                          <a:pt x="9786594" y="78314"/>
                        </a:cubicBezTo>
                        <a:cubicBezTo>
                          <a:pt x="9786447" y="109241"/>
                          <a:pt x="9786447" y="140168"/>
                          <a:pt x="9786594" y="171095"/>
                        </a:cubicBezTo>
                        <a:cubicBezTo>
                          <a:pt x="9821829" y="171168"/>
                          <a:pt x="9857066" y="171095"/>
                          <a:pt x="9892375" y="171168"/>
                        </a:cubicBezTo>
                        <a:cubicBezTo>
                          <a:pt x="9892449" y="197342"/>
                          <a:pt x="9892375" y="223517"/>
                          <a:pt x="9892375" y="249764"/>
                        </a:cubicBezTo>
                        <a:cubicBezTo>
                          <a:pt x="9830894" y="249764"/>
                          <a:pt x="9769487" y="249910"/>
                          <a:pt x="9708006" y="249618"/>
                        </a:cubicBezTo>
                        <a:cubicBezTo>
                          <a:pt x="9707787" y="166489"/>
                          <a:pt x="9707787" y="83286"/>
                          <a:pt x="9708006" y="156"/>
                        </a:cubicBezTo>
                        <a:cubicBezTo>
                          <a:pt x="9825193" y="10"/>
                          <a:pt x="9942306" y="10"/>
                          <a:pt x="10059492" y="156"/>
                        </a:cubicBezTo>
                        <a:cubicBezTo>
                          <a:pt x="10059346" y="130151"/>
                          <a:pt x="10059639" y="260219"/>
                          <a:pt x="10059346" y="390287"/>
                        </a:cubicBezTo>
                        <a:cubicBezTo>
                          <a:pt x="6706336" y="390141"/>
                          <a:pt x="3353252" y="390507"/>
                          <a:pt x="169" y="390068"/>
                        </a:cubicBezTo>
                        <a:cubicBezTo>
                          <a:pt x="-124" y="260146"/>
                          <a:pt x="23" y="130151"/>
                          <a:pt x="169" y="156"/>
                        </a:cubicBezTo>
                        <a:close/>
                      </a:path>
                    </a:pathLst>
                  </a:custGeom>
                  <a:solidFill>
                    <a:srgbClr val="1E1E1E"/>
                  </a:solidFill>
                  <a:ln w="7308" cap="flat">
                    <a:noFill/>
                    <a:prstDash val="solid"/>
                    <a:miter/>
                  </a:ln>
                </p:spPr>
                <p:txBody>
                  <a:bodyPr rtlCol="0" anchor="ctr"/>
                  <a:lstStyle/>
                  <a:p>
                    <a:endParaRPr lang="zh-CN" altLang="en-US"/>
                  </a:p>
                </p:txBody>
              </p:sp>
            </p:grpSp>
            <p:sp>
              <p:nvSpPr>
                <p:cNvPr id="247" name="矩形: 圆角 246"/>
                <p:cNvSpPr/>
                <p:nvPr>
                  <p:custDataLst>
                    <p:tags r:id="rId13"/>
                  </p:custDataLst>
                </p:nvPr>
              </p:nvSpPr>
              <p:spPr>
                <a:xfrm>
                  <a:off x="1726591" y="2144092"/>
                  <a:ext cx="3918462" cy="662982"/>
                </a:xfrm>
                <a:prstGeom prst="roundRect">
                  <a:avLst>
                    <a:gd name="adj" fmla="val 0"/>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4" name="文本框 243"/>
              <p:cNvSpPr txBox="1"/>
              <p:nvPr>
                <p:custDataLst>
                  <p:tags r:id="rId14"/>
                </p:custDataLst>
              </p:nvPr>
            </p:nvSpPr>
            <p:spPr>
              <a:xfrm>
                <a:off x="2458024" y="2284936"/>
                <a:ext cx="2971165" cy="368300"/>
              </a:xfrm>
              <a:prstGeom prst="rect">
                <a:avLst/>
              </a:prstGeom>
              <a:noFill/>
            </p:spPr>
            <p:txBody>
              <a:bodyPr wrap="square" rtlCol="0">
                <a:spAutoFit/>
              </a:bodyPr>
              <a:lstStyle>
                <a:defPPr>
                  <a:defRPr lang="zh-CN"/>
                </a:defPPr>
                <a:lvl1pPr>
                  <a:defRPr sz="2800" b="1">
                    <a:gradFill>
                      <a:gsLst>
                        <a:gs pos="0">
                          <a:schemeClr val="accent2">
                            <a:lumMod val="20000"/>
                            <a:lumOff val="80000"/>
                          </a:schemeClr>
                        </a:gs>
                        <a:gs pos="100000">
                          <a:srgbClr val="EBAD3C"/>
                        </a:gs>
                      </a:gsLst>
                      <a:lin ang="5400000" scaled="1"/>
                    </a:gradFill>
                    <a:latin typeface="+mn-ea"/>
                  </a:defRPr>
                </a:lvl1pPr>
              </a:lstStyle>
              <a:p>
                <a:r>
                  <a:rPr lang="zh-CN" altLang="en-US" sz="1800" dirty="0">
                    <a:solidFill>
                      <a:schemeClr val="bg1"/>
                    </a:solidFill>
                  </a:rPr>
                  <a:t>工程项目申报</a:t>
                </a:r>
                <a:r>
                  <a:rPr lang="zh-CN" altLang="en-US" sz="1800" dirty="0">
                    <a:solidFill>
                      <a:schemeClr val="bg1"/>
                    </a:solidFill>
                  </a:rPr>
                  <a:t>流程</a:t>
                </a:r>
                <a:endParaRPr lang="zh-CN" altLang="en-US" sz="1800" dirty="0">
                  <a:solidFill>
                    <a:schemeClr val="bg1"/>
                  </a:solidFill>
                </a:endParaRPr>
              </a:p>
            </p:txBody>
          </p:sp>
          <p:sp>
            <p:nvSpPr>
              <p:cNvPr id="245" name="文本框 244"/>
              <p:cNvSpPr txBox="1"/>
              <p:nvPr>
                <p:custDataLst>
                  <p:tags r:id="rId15"/>
                </p:custDataLst>
              </p:nvPr>
            </p:nvSpPr>
            <p:spPr>
              <a:xfrm>
                <a:off x="1795839" y="2214764"/>
                <a:ext cx="662361" cy="523220"/>
              </a:xfrm>
              <a:prstGeom prst="rect">
                <a:avLst/>
              </a:prstGeom>
              <a:noFill/>
            </p:spPr>
            <p:txBody>
              <a:bodyPr wrap="none" rtlCol="0">
                <a:spAutoFit/>
              </a:bodyPr>
              <a:lstStyle>
                <a:defPPr>
                  <a:defRPr lang="zh-CN"/>
                </a:defPPr>
                <a:lvl1pPr>
                  <a:defRPr sz="2800" b="1">
                    <a:gradFill>
                      <a:gsLst>
                        <a:gs pos="0">
                          <a:schemeClr val="accent2">
                            <a:lumMod val="20000"/>
                            <a:lumOff val="80000"/>
                          </a:schemeClr>
                        </a:gs>
                        <a:gs pos="100000">
                          <a:srgbClr val="EBAD3C"/>
                        </a:gs>
                      </a:gsLst>
                      <a:lin ang="5400000" scaled="1"/>
                    </a:gradFill>
                    <a:latin typeface="+mn-ea"/>
                  </a:defRPr>
                </a:lvl1pPr>
              </a:lstStyle>
              <a:p>
                <a:r>
                  <a:rPr lang="en-US" altLang="zh-CN" dirty="0">
                    <a:solidFill>
                      <a:schemeClr val="bg1"/>
                    </a:solidFill>
                    <a:latin typeface="MiSans Heavy" panose="00000A00000000000000" pitchFamily="2" charset="-122"/>
                    <a:ea typeface="MiSans Heavy" panose="00000A00000000000000" pitchFamily="2" charset="-122"/>
                  </a:rPr>
                  <a:t>02</a:t>
                </a:r>
                <a:endParaRPr lang="zh-CN" altLang="en-US" dirty="0">
                  <a:solidFill>
                    <a:schemeClr val="bg1"/>
                  </a:solidFill>
                  <a:latin typeface="MiSans Heavy" panose="00000A00000000000000" pitchFamily="2" charset="-122"/>
                  <a:ea typeface="MiSans Heavy" panose="00000A00000000000000" pitchFamily="2" charset="-122"/>
                </a:endParaRPr>
              </a:p>
            </p:txBody>
          </p:sp>
        </p:grpSp>
      </p:grpSp>
      <p:grpSp>
        <p:nvGrpSpPr>
          <p:cNvPr id="251" name="组合 250"/>
          <p:cNvGrpSpPr/>
          <p:nvPr>
            <p:custDataLst>
              <p:tags r:id="rId16"/>
            </p:custDataLst>
          </p:nvPr>
        </p:nvGrpSpPr>
        <p:grpSpPr>
          <a:xfrm>
            <a:off x="1412883" y="4357954"/>
            <a:ext cx="9374280" cy="857802"/>
            <a:chOff x="1453454" y="2045541"/>
            <a:chExt cx="9374280" cy="857802"/>
          </a:xfrm>
        </p:grpSpPr>
        <p:grpSp>
          <p:nvGrpSpPr>
            <p:cNvPr id="252" name="组合 251"/>
            <p:cNvGrpSpPr/>
            <p:nvPr/>
          </p:nvGrpSpPr>
          <p:grpSpPr>
            <a:xfrm>
              <a:off x="1453454" y="2045541"/>
              <a:ext cx="4347193" cy="857802"/>
              <a:chOff x="1453454" y="2045541"/>
              <a:chExt cx="4347193" cy="857802"/>
            </a:xfrm>
          </p:grpSpPr>
          <p:grpSp>
            <p:nvGrpSpPr>
              <p:cNvPr id="261" name="组合 260"/>
              <p:cNvGrpSpPr/>
              <p:nvPr/>
            </p:nvGrpSpPr>
            <p:grpSpPr>
              <a:xfrm>
                <a:off x="1453454" y="2045541"/>
                <a:ext cx="4347193" cy="857802"/>
                <a:chOff x="1453454" y="2045541"/>
                <a:chExt cx="4347193" cy="857802"/>
              </a:xfrm>
            </p:grpSpPr>
            <p:grpSp>
              <p:nvGrpSpPr>
                <p:cNvPr id="264" name="组合 263"/>
                <p:cNvGrpSpPr/>
                <p:nvPr/>
              </p:nvGrpSpPr>
              <p:grpSpPr>
                <a:xfrm>
                  <a:off x="1453454" y="2045541"/>
                  <a:ext cx="4347193" cy="857802"/>
                  <a:chOff x="1453454" y="2045541"/>
                  <a:chExt cx="4347193" cy="857802"/>
                </a:xfrm>
              </p:grpSpPr>
              <p:sp>
                <p:nvSpPr>
                  <p:cNvPr id="266" name="任意多边形: 形状 265"/>
                  <p:cNvSpPr/>
                  <p:nvPr>
                    <p:custDataLst>
                      <p:tags r:id="rId17"/>
                    </p:custDataLst>
                  </p:nvPr>
                </p:nvSpPr>
                <p:spPr>
                  <a:xfrm>
                    <a:off x="1453520" y="2045541"/>
                    <a:ext cx="4347127" cy="169201"/>
                  </a:xfrm>
                  <a:custGeom>
                    <a:avLst/>
                    <a:gdLst>
                      <a:gd name="connsiteX0" fmla="*/ 18 w 10059414"/>
                      <a:gd name="connsiteY0" fmla="*/ 292 h 391538"/>
                      <a:gd name="connsiteX1" fmla="*/ 10059415 w 10059414"/>
                      <a:gd name="connsiteY1" fmla="*/ 0 h 391538"/>
                      <a:gd name="connsiteX2" fmla="*/ 10059415 w 10059414"/>
                      <a:gd name="connsiteY2" fmla="*/ 391520 h 391538"/>
                      <a:gd name="connsiteX3" fmla="*/ 9707782 w 10059414"/>
                      <a:gd name="connsiteY3" fmla="*/ 391447 h 391538"/>
                      <a:gd name="connsiteX4" fmla="*/ 9707929 w 10059414"/>
                      <a:gd name="connsiteY4" fmla="*/ 142278 h 391538"/>
                      <a:gd name="connsiteX5" fmla="*/ 9892079 w 10059414"/>
                      <a:gd name="connsiteY5" fmla="*/ 141620 h 391538"/>
                      <a:gd name="connsiteX6" fmla="*/ 9892152 w 10059414"/>
                      <a:gd name="connsiteY6" fmla="*/ 220874 h 391538"/>
                      <a:gd name="connsiteX7" fmla="*/ 9786516 w 10059414"/>
                      <a:gd name="connsiteY7" fmla="*/ 220948 h 391538"/>
                      <a:gd name="connsiteX8" fmla="*/ 9787393 w 10059414"/>
                      <a:gd name="connsiteY8" fmla="*/ 314167 h 391538"/>
                      <a:gd name="connsiteX9" fmla="*/ 9980974 w 10059414"/>
                      <a:gd name="connsiteY9" fmla="*/ 313655 h 391538"/>
                      <a:gd name="connsiteX10" fmla="*/ 9980974 w 10059414"/>
                      <a:gd name="connsiteY10" fmla="*/ 78743 h 391538"/>
                      <a:gd name="connsiteX11" fmla="*/ 78679 w 10059414"/>
                      <a:gd name="connsiteY11" fmla="*/ 78743 h 391538"/>
                      <a:gd name="connsiteX12" fmla="*/ 78898 w 10059414"/>
                      <a:gd name="connsiteY12" fmla="*/ 313874 h 391538"/>
                      <a:gd name="connsiteX13" fmla="*/ 272990 w 10059414"/>
                      <a:gd name="connsiteY13" fmla="*/ 313655 h 391538"/>
                      <a:gd name="connsiteX14" fmla="*/ 272259 w 10059414"/>
                      <a:gd name="connsiteY14" fmla="*/ 220509 h 391538"/>
                      <a:gd name="connsiteX15" fmla="*/ 167208 w 10059414"/>
                      <a:gd name="connsiteY15" fmla="*/ 220801 h 391538"/>
                      <a:gd name="connsiteX16" fmla="*/ 167647 w 10059414"/>
                      <a:gd name="connsiteY16" fmla="*/ 141547 h 391538"/>
                      <a:gd name="connsiteX17" fmla="*/ 350993 w 10059414"/>
                      <a:gd name="connsiteY17" fmla="*/ 141620 h 391538"/>
                      <a:gd name="connsiteX18" fmla="*/ 351139 w 10059414"/>
                      <a:gd name="connsiteY18" fmla="*/ 391520 h 391538"/>
                      <a:gd name="connsiteX19" fmla="*/ 91 w 10059414"/>
                      <a:gd name="connsiteY19" fmla="*/ 391447 h 391538"/>
                      <a:gd name="connsiteX20" fmla="*/ 18 w 10059414"/>
                      <a:gd name="connsiteY20" fmla="*/ 292 h 39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9414" h="391538">
                        <a:moveTo>
                          <a:pt x="18" y="292"/>
                        </a:moveTo>
                        <a:cubicBezTo>
                          <a:pt x="3353175" y="-146"/>
                          <a:pt x="6706259" y="219"/>
                          <a:pt x="10059415" y="0"/>
                        </a:cubicBezTo>
                        <a:cubicBezTo>
                          <a:pt x="10059415" y="130507"/>
                          <a:pt x="10059415" y="261013"/>
                          <a:pt x="10059415" y="391520"/>
                        </a:cubicBezTo>
                        <a:cubicBezTo>
                          <a:pt x="9942155" y="391447"/>
                          <a:pt x="9824969" y="391593"/>
                          <a:pt x="9707782" y="391447"/>
                        </a:cubicBezTo>
                        <a:cubicBezTo>
                          <a:pt x="9707709" y="308391"/>
                          <a:pt x="9707563" y="225334"/>
                          <a:pt x="9707929" y="142278"/>
                        </a:cubicBezTo>
                        <a:cubicBezTo>
                          <a:pt x="9769264" y="140816"/>
                          <a:pt x="9830671" y="141912"/>
                          <a:pt x="9892079" y="141620"/>
                        </a:cubicBezTo>
                        <a:cubicBezTo>
                          <a:pt x="9892371" y="168014"/>
                          <a:pt x="9892298" y="194408"/>
                          <a:pt x="9892152" y="220874"/>
                        </a:cubicBezTo>
                        <a:cubicBezTo>
                          <a:pt x="9856916" y="220948"/>
                          <a:pt x="9821679" y="220874"/>
                          <a:pt x="9786516" y="220948"/>
                        </a:cubicBezTo>
                        <a:cubicBezTo>
                          <a:pt x="9786663" y="252021"/>
                          <a:pt x="9785346" y="283094"/>
                          <a:pt x="9787393" y="314167"/>
                        </a:cubicBezTo>
                        <a:cubicBezTo>
                          <a:pt x="9851871" y="313143"/>
                          <a:pt x="9916423" y="314020"/>
                          <a:pt x="9980974" y="313655"/>
                        </a:cubicBezTo>
                        <a:cubicBezTo>
                          <a:pt x="9981047" y="235351"/>
                          <a:pt x="9981047" y="157047"/>
                          <a:pt x="9980974" y="78743"/>
                        </a:cubicBezTo>
                        <a:cubicBezTo>
                          <a:pt x="6680160" y="78670"/>
                          <a:pt x="3379419" y="78743"/>
                          <a:pt x="78679" y="78743"/>
                        </a:cubicBezTo>
                        <a:cubicBezTo>
                          <a:pt x="78240" y="157120"/>
                          <a:pt x="77728" y="235497"/>
                          <a:pt x="78898" y="313874"/>
                        </a:cubicBezTo>
                        <a:cubicBezTo>
                          <a:pt x="143595" y="313435"/>
                          <a:pt x="208293" y="313874"/>
                          <a:pt x="272990" y="313655"/>
                        </a:cubicBezTo>
                        <a:cubicBezTo>
                          <a:pt x="272698" y="282582"/>
                          <a:pt x="273868" y="251509"/>
                          <a:pt x="272259" y="220509"/>
                        </a:cubicBezTo>
                        <a:cubicBezTo>
                          <a:pt x="237242" y="221240"/>
                          <a:pt x="202225" y="220801"/>
                          <a:pt x="167208" y="220801"/>
                        </a:cubicBezTo>
                        <a:cubicBezTo>
                          <a:pt x="165965" y="194408"/>
                          <a:pt x="165746" y="167941"/>
                          <a:pt x="167647" y="141547"/>
                        </a:cubicBezTo>
                        <a:cubicBezTo>
                          <a:pt x="228762" y="141620"/>
                          <a:pt x="289878" y="141547"/>
                          <a:pt x="350993" y="141620"/>
                        </a:cubicBezTo>
                        <a:cubicBezTo>
                          <a:pt x="351358" y="224896"/>
                          <a:pt x="351139" y="308171"/>
                          <a:pt x="351139" y="391520"/>
                        </a:cubicBezTo>
                        <a:cubicBezTo>
                          <a:pt x="234099" y="391520"/>
                          <a:pt x="117132" y="391593"/>
                          <a:pt x="91" y="391447"/>
                        </a:cubicBezTo>
                        <a:cubicBezTo>
                          <a:pt x="-55" y="261087"/>
                          <a:pt x="18" y="130653"/>
                          <a:pt x="18" y="292"/>
                        </a:cubicBezTo>
                        <a:close/>
                      </a:path>
                    </a:pathLst>
                  </a:custGeom>
                  <a:solidFill>
                    <a:srgbClr val="1E1E1E"/>
                  </a:solidFill>
                  <a:ln w="7308" cap="flat">
                    <a:noFill/>
                    <a:prstDash val="solid"/>
                    <a:miter/>
                  </a:ln>
                </p:spPr>
                <p:txBody>
                  <a:bodyPr rtlCol="0" anchor="ctr"/>
                  <a:lstStyle/>
                  <a:p>
                    <a:endParaRPr lang="zh-CN" altLang="en-US"/>
                  </a:p>
                </p:txBody>
              </p:sp>
              <p:sp>
                <p:nvSpPr>
                  <p:cNvPr id="267" name="任意多边形: 形状 266"/>
                  <p:cNvSpPr/>
                  <p:nvPr>
                    <p:custDataLst>
                      <p:tags r:id="rId18"/>
                    </p:custDataLst>
                  </p:nvPr>
                </p:nvSpPr>
                <p:spPr>
                  <a:xfrm>
                    <a:off x="1453454" y="2734680"/>
                    <a:ext cx="4347161" cy="168663"/>
                  </a:xfrm>
                  <a:custGeom>
                    <a:avLst/>
                    <a:gdLst>
                      <a:gd name="connsiteX0" fmla="*/ 169 w 10059492"/>
                      <a:gd name="connsiteY0" fmla="*/ 156 h 390292"/>
                      <a:gd name="connsiteX1" fmla="*/ 351363 w 10059492"/>
                      <a:gd name="connsiteY1" fmla="*/ 230 h 390292"/>
                      <a:gd name="connsiteX2" fmla="*/ 351655 w 10059492"/>
                      <a:gd name="connsiteY2" fmla="*/ 249253 h 390292"/>
                      <a:gd name="connsiteX3" fmla="*/ 167359 w 10059492"/>
                      <a:gd name="connsiteY3" fmla="*/ 249837 h 390292"/>
                      <a:gd name="connsiteX4" fmla="*/ 167286 w 10059492"/>
                      <a:gd name="connsiteY4" fmla="*/ 171095 h 390292"/>
                      <a:gd name="connsiteX5" fmla="*/ 273141 w 10059492"/>
                      <a:gd name="connsiteY5" fmla="*/ 171095 h 390292"/>
                      <a:gd name="connsiteX6" fmla="*/ 273360 w 10059492"/>
                      <a:gd name="connsiteY6" fmla="*/ 78607 h 390292"/>
                      <a:gd name="connsiteX7" fmla="*/ 78537 w 10059492"/>
                      <a:gd name="connsiteY7" fmla="*/ 78314 h 390292"/>
                      <a:gd name="connsiteX8" fmla="*/ 78610 w 10059492"/>
                      <a:gd name="connsiteY8" fmla="*/ 312861 h 390292"/>
                      <a:gd name="connsiteX9" fmla="*/ 9980905 w 10059492"/>
                      <a:gd name="connsiteY9" fmla="*/ 312934 h 390292"/>
                      <a:gd name="connsiteX10" fmla="*/ 9981198 w 10059492"/>
                      <a:gd name="connsiteY10" fmla="*/ 78314 h 390292"/>
                      <a:gd name="connsiteX11" fmla="*/ 9786594 w 10059492"/>
                      <a:gd name="connsiteY11" fmla="*/ 78314 h 390292"/>
                      <a:gd name="connsiteX12" fmla="*/ 9786594 w 10059492"/>
                      <a:gd name="connsiteY12" fmla="*/ 171095 h 390292"/>
                      <a:gd name="connsiteX13" fmla="*/ 9892375 w 10059492"/>
                      <a:gd name="connsiteY13" fmla="*/ 171168 h 390292"/>
                      <a:gd name="connsiteX14" fmla="*/ 9892375 w 10059492"/>
                      <a:gd name="connsiteY14" fmla="*/ 249764 h 390292"/>
                      <a:gd name="connsiteX15" fmla="*/ 9708006 w 10059492"/>
                      <a:gd name="connsiteY15" fmla="*/ 249618 h 390292"/>
                      <a:gd name="connsiteX16" fmla="*/ 9708006 w 10059492"/>
                      <a:gd name="connsiteY16" fmla="*/ 156 h 390292"/>
                      <a:gd name="connsiteX17" fmla="*/ 10059492 w 10059492"/>
                      <a:gd name="connsiteY17" fmla="*/ 156 h 390292"/>
                      <a:gd name="connsiteX18" fmla="*/ 10059346 w 10059492"/>
                      <a:gd name="connsiteY18" fmla="*/ 390287 h 390292"/>
                      <a:gd name="connsiteX19" fmla="*/ 169 w 10059492"/>
                      <a:gd name="connsiteY19" fmla="*/ 390068 h 390292"/>
                      <a:gd name="connsiteX20" fmla="*/ 169 w 10059492"/>
                      <a:gd name="connsiteY20" fmla="*/ 156 h 39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9492" h="390292">
                        <a:moveTo>
                          <a:pt x="169" y="156"/>
                        </a:moveTo>
                        <a:cubicBezTo>
                          <a:pt x="117209" y="10"/>
                          <a:pt x="234322" y="-136"/>
                          <a:pt x="351363" y="230"/>
                        </a:cubicBezTo>
                        <a:cubicBezTo>
                          <a:pt x="351436" y="83213"/>
                          <a:pt x="350924" y="166269"/>
                          <a:pt x="351655" y="249253"/>
                        </a:cubicBezTo>
                        <a:cubicBezTo>
                          <a:pt x="290247" y="250495"/>
                          <a:pt x="228840" y="249398"/>
                          <a:pt x="167359" y="249837"/>
                        </a:cubicBezTo>
                        <a:cubicBezTo>
                          <a:pt x="166116" y="223517"/>
                          <a:pt x="165970" y="197269"/>
                          <a:pt x="167286" y="171095"/>
                        </a:cubicBezTo>
                        <a:cubicBezTo>
                          <a:pt x="202595" y="171168"/>
                          <a:pt x="237832" y="171095"/>
                          <a:pt x="273141" y="171095"/>
                        </a:cubicBezTo>
                        <a:cubicBezTo>
                          <a:pt x="273214" y="140241"/>
                          <a:pt x="272995" y="109387"/>
                          <a:pt x="273360" y="78607"/>
                        </a:cubicBezTo>
                        <a:cubicBezTo>
                          <a:pt x="208444" y="77876"/>
                          <a:pt x="143527" y="78387"/>
                          <a:pt x="78537" y="78314"/>
                        </a:cubicBezTo>
                        <a:cubicBezTo>
                          <a:pt x="78464" y="156472"/>
                          <a:pt x="78318" y="234703"/>
                          <a:pt x="78610" y="312861"/>
                        </a:cubicBezTo>
                        <a:cubicBezTo>
                          <a:pt x="3379424" y="313007"/>
                          <a:pt x="6680164" y="312861"/>
                          <a:pt x="9980905" y="312934"/>
                        </a:cubicBezTo>
                        <a:cubicBezTo>
                          <a:pt x="9981564" y="234703"/>
                          <a:pt x="9980978" y="156472"/>
                          <a:pt x="9981198" y="78314"/>
                        </a:cubicBezTo>
                        <a:cubicBezTo>
                          <a:pt x="9916281" y="78241"/>
                          <a:pt x="9851437" y="78241"/>
                          <a:pt x="9786594" y="78314"/>
                        </a:cubicBezTo>
                        <a:cubicBezTo>
                          <a:pt x="9786447" y="109241"/>
                          <a:pt x="9786447" y="140168"/>
                          <a:pt x="9786594" y="171095"/>
                        </a:cubicBezTo>
                        <a:cubicBezTo>
                          <a:pt x="9821829" y="171168"/>
                          <a:pt x="9857066" y="171095"/>
                          <a:pt x="9892375" y="171168"/>
                        </a:cubicBezTo>
                        <a:cubicBezTo>
                          <a:pt x="9892449" y="197342"/>
                          <a:pt x="9892375" y="223517"/>
                          <a:pt x="9892375" y="249764"/>
                        </a:cubicBezTo>
                        <a:cubicBezTo>
                          <a:pt x="9830894" y="249764"/>
                          <a:pt x="9769487" y="249910"/>
                          <a:pt x="9708006" y="249618"/>
                        </a:cubicBezTo>
                        <a:cubicBezTo>
                          <a:pt x="9707787" y="166489"/>
                          <a:pt x="9707787" y="83286"/>
                          <a:pt x="9708006" y="156"/>
                        </a:cubicBezTo>
                        <a:cubicBezTo>
                          <a:pt x="9825193" y="10"/>
                          <a:pt x="9942306" y="10"/>
                          <a:pt x="10059492" y="156"/>
                        </a:cubicBezTo>
                        <a:cubicBezTo>
                          <a:pt x="10059346" y="130151"/>
                          <a:pt x="10059639" y="260219"/>
                          <a:pt x="10059346" y="390287"/>
                        </a:cubicBezTo>
                        <a:cubicBezTo>
                          <a:pt x="6706336" y="390141"/>
                          <a:pt x="3353252" y="390507"/>
                          <a:pt x="169" y="390068"/>
                        </a:cubicBezTo>
                        <a:cubicBezTo>
                          <a:pt x="-124" y="260146"/>
                          <a:pt x="23" y="130151"/>
                          <a:pt x="169" y="156"/>
                        </a:cubicBezTo>
                        <a:close/>
                      </a:path>
                    </a:pathLst>
                  </a:custGeom>
                  <a:solidFill>
                    <a:srgbClr val="1E1E1E"/>
                  </a:solidFill>
                  <a:ln w="7308" cap="flat">
                    <a:noFill/>
                    <a:prstDash val="solid"/>
                    <a:miter/>
                  </a:ln>
                </p:spPr>
                <p:txBody>
                  <a:bodyPr rtlCol="0" anchor="ctr"/>
                  <a:lstStyle/>
                  <a:p>
                    <a:endParaRPr lang="zh-CN" altLang="en-US"/>
                  </a:p>
                </p:txBody>
              </p:sp>
            </p:grpSp>
            <p:sp>
              <p:nvSpPr>
                <p:cNvPr id="265" name="矩形: 圆角 264"/>
                <p:cNvSpPr/>
                <p:nvPr>
                  <p:custDataLst>
                    <p:tags r:id="rId19"/>
                  </p:custDataLst>
                </p:nvPr>
              </p:nvSpPr>
              <p:spPr>
                <a:xfrm>
                  <a:off x="1673251" y="2144092"/>
                  <a:ext cx="3918462" cy="662982"/>
                </a:xfrm>
                <a:prstGeom prst="roundRect">
                  <a:avLst>
                    <a:gd name="adj" fmla="val 0"/>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2" name="文本框 261"/>
              <p:cNvSpPr txBox="1"/>
              <p:nvPr>
                <p:custDataLst>
                  <p:tags r:id="rId20"/>
                </p:custDataLst>
              </p:nvPr>
            </p:nvSpPr>
            <p:spPr>
              <a:xfrm>
                <a:off x="2298639" y="2284936"/>
                <a:ext cx="2614930" cy="368300"/>
              </a:xfrm>
              <a:prstGeom prst="rect">
                <a:avLst/>
              </a:prstGeom>
              <a:noFill/>
            </p:spPr>
            <p:txBody>
              <a:bodyPr wrap="square" rtlCol="0">
                <a:spAutoFit/>
              </a:bodyPr>
              <a:lstStyle>
                <a:defPPr>
                  <a:defRPr lang="zh-CN"/>
                </a:defPPr>
                <a:lvl1pPr>
                  <a:defRPr sz="2800" b="1">
                    <a:gradFill>
                      <a:gsLst>
                        <a:gs pos="0">
                          <a:schemeClr val="accent2">
                            <a:lumMod val="20000"/>
                            <a:lumOff val="80000"/>
                          </a:schemeClr>
                        </a:gs>
                        <a:gs pos="100000">
                          <a:srgbClr val="EBAD3C"/>
                        </a:gs>
                      </a:gsLst>
                      <a:lin ang="5400000" scaled="1"/>
                    </a:gradFill>
                    <a:latin typeface="+mn-ea"/>
                  </a:defRPr>
                </a:lvl1pPr>
              </a:lstStyle>
              <a:p>
                <a:r>
                  <a:rPr lang="zh-CN" altLang="en-US" sz="1800" dirty="0">
                    <a:solidFill>
                      <a:schemeClr val="bg1"/>
                    </a:solidFill>
                  </a:rPr>
                  <a:t>工程管理系统</a:t>
                </a:r>
                <a:r>
                  <a:rPr lang="zh-CN" altLang="en-US" sz="1800" dirty="0">
                    <a:solidFill>
                      <a:schemeClr val="bg1"/>
                    </a:solidFill>
                  </a:rPr>
                  <a:t>配套使用</a:t>
                </a:r>
                <a:endParaRPr lang="zh-CN" altLang="en-US" sz="1800" dirty="0">
                  <a:solidFill>
                    <a:schemeClr val="bg1"/>
                  </a:solidFill>
                </a:endParaRPr>
              </a:p>
            </p:txBody>
          </p:sp>
          <p:sp>
            <p:nvSpPr>
              <p:cNvPr id="263" name="文本框 262"/>
              <p:cNvSpPr txBox="1"/>
              <p:nvPr>
                <p:custDataLst>
                  <p:tags r:id="rId21"/>
                </p:custDataLst>
              </p:nvPr>
            </p:nvSpPr>
            <p:spPr>
              <a:xfrm>
                <a:off x="1743134" y="2211589"/>
                <a:ext cx="662361" cy="523220"/>
              </a:xfrm>
              <a:prstGeom prst="rect">
                <a:avLst/>
              </a:prstGeom>
              <a:noFill/>
            </p:spPr>
            <p:txBody>
              <a:bodyPr wrap="none" rtlCol="0">
                <a:spAutoFit/>
              </a:bodyPr>
              <a:lstStyle>
                <a:defPPr>
                  <a:defRPr lang="zh-CN"/>
                </a:defPPr>
                <a:lvl1pPr>
                  <a:defRPr sz="2800" b="1">
                    <a:gradFill>
                      <a:gsLst>
                        <a:gs pos="0">
                          <a:schemeClr val="accent2">
                            <a:lumMod val="20000"/>
                            <a:lumOff val="80000"/>
                          </a:schemeClr>
                        </a:gs>
                        <a:gs pos="100000">
                          <a:srgbClr val="EBAD3C"/>
                        </a:gs>
                      </a:gsLst>
                      <a:lin ang="5400000" scaled="1"/>
                    </a:gradFill>
                    <a:latin typeface="+mn-ea"/>
                  </a:defRPr>
                </a:lvl1pPr>
              </a:lstStyle>
              <a:p>
                <a:r>
                  <a:rPr lang="en-US" altLang="zh-CN" dirty="0">
                    <a:solidFill>
                      <a:schemeClr val="bg1"/>
                    </a:solidFill>
                    <a:latin typeface="MiSans Heavy" panose="00000A00000000000000" pitchFamily="2" charset="-122"/>
                    <a:ea typeface="MiSans Heavy" panose="00000A00000000000000" pitchFamily="2" charset="-122"/>
                  </a:rPr>
                  <a:t>03</a:t>
                </a:r>
                <a:endParaRPr lang="zh-CN" altLang="en-US" dirty="0">
                  <a:solidFill>
                    <a:schemeClr val="bg1"/>
                  </a:solidFill>
                  <a:latin typeface="MiSans Heavy" panose="00000A00000000000000" pitchFamily="2" charset="-122"/>
                  <a:ea typeface="MiSans Heavy" panose="00000A00000000000000" pitchFamily="2" charset="-122"/>
                </a:endParaRPr>
              </a:p>
            </p:txBody>
          </p:sp>
        </p:grpSp>
        <p:grpSp>
          <p:nvGrpSpPr>
            <p:cNvPr id="253" name="组合 252"/>
            <p:cNvGrpSpPr/>
            <p:nvPr/>
          </p:nvGrpSpPr>
          <p:grpSpPr>
            <a:xfrm>
              <a:off x="6480541" y="2045541"/>
              <a:ext cx="4347193" cy="857802"/>
              <a:chOff x="1453454" y="2045541"/>
              <a:chExt cx="4347193" cy="857802"/>
            </a:xfrm>
          </p:grpSpPr>
          <p:grpSp>
            <p:nvGrpSpPr>
              <p:cNvPr id="254" name="组合 253"/>
              <p:cNvGrpSpPr/>
              <p:nvPr/>
            </p:nvGrpSpPr>
            <p:grpSpPr>
              <a:xfrm>
                <a:off x="1453454" y="2045541"/>
                <a:ext cx="4347193" cy="857802"/>
                <a:chOff x="1453454" y="2045541"/>
                <a:chExt cx="4347193" cy="857802"/>
              </a:xfrm>
            </p:grpSpPr>
            <p:grpSp>
              <p:nvGrpSpPr>
                <p:cNvPr id="257" name="组合 256"/>
                <p:cNvGrpSpPr/>
                <p:nvPr/>
              </p:nvGrpSpPr>
              <p:grpSpPr>
                <a:xfrm>
                  <a:off x="1453454" y="2045541"/>
                  <a:ext cx="4347193" cy="857802"/>
                  <a:chOff x="1453454" y="2045541"/>
                  <a:chExt cx="4347193" cy="857802"/>
                </a:xfrm>
              </p:grpSpPr>
              <p:sp>
                <p:nvSpPr>
                  <p:cNvPr id="259" name="任意多边形: 形状 258" descr="D:\51PPT模板网\51pptmoban.com\图片.jpg"/>
                  <p:cNvSpPr/>
                  <p:nvPr>
                    <p:custDataLst>
                      <p:tags r:id="rId22"/>
                    </p:custDataLst>
                  </p:nvPr>
                </p:nvSpPr>
                <p:spPr>
                  <a:xfrm>
                    <a:off x="1453520" y="2045541"/>
                    <a:ext cx="4347127" cy="169201"/>
                  </a:xfrm>
                  <a:custGeom>
                    <a:avLst/>
                    <a:gdLst>
                      <a:gd name="connsiteX0" fmla="*/ 18 w 10059414"/>
                      <a:gd name="connsiteY0" fmla="*/ 292 h 391538"/>
                      <a:gd name="connsiteX1" fmla="*/ 10059415 w 10059414"/>
                      <a:gd name="connsiteY1" fmla="*/ 0 h 391538"/>
                      <a:gd name="connsiteX2" fmla="*/ 10059415 w 10059414"/>
                      <a:gd name="connsiteY2" fmla="*/ 391520 h 391538"/>
                      <a:gd name="connsiteX3" fmla="*/ 9707782 w 10059414"/>
                      <a:gd name="connsiteY3" fmla="*/ 391447 h 391538"/>
                      <a:gd name="connsiteX4" fmla="*/ 9707929 w 10059414"/>
                      <a:gd name="connsiteY4" fmla="*/ 142278 h 391538"/>
                      <a:gd name="connsiteX5" fmla="*/ 9892079 w 10059414"/>
                      <a:gd name="connsiteY5" fmla="*/ 141620 h 391538"/>
                      <a:gd name="connsiteX6" fmla="*/ 9892152 w 10059414"/>
                      <a:gd name="connsiteY6" fmla="*/ 220874 h 391538"/>
                      <a:gd name="connsiteX7" fmla="*/ 9786516 w 10059414"/>
                      <a:gd name="connsiteY7" fmla="*/ 220948 h 391538"/>
                      <a:gd name="connsiteX8" fmla="*/ 9787393 w 10059414"/>
                      <a:gd name="connsiteY8" fmla="*/ 314167 h 391538"/>
                      <a:gd name="connsiteX9" fmla="*/ 9980974 w 10059414"/>
                      <a:gd name="connsiteY9" fmla="*/ 313655 h 391538"/>
                      <a:gd name="connsiteX10" fmla="*/ 9980974 w 10059414"/>
                      <a:gd name="connsiteY10" fmla="*/ 78743 h 391538"/>
                      <a:gd name="connsiteX11" fmla="*/ 78679 w 10059414"/>
                      <a:gd name="connsiteY11" fmla="*/ 78743 h 391538"/>
                      <a:gd name="connsiteX12" fmla="*/ 78898 w 10059414"/>
                      <a:gd name="connsiteY12" fmla="*/ 313874 h 391538"/>
                      <a:gd name="connsiteX13" fmla="*/ 272990 w 10059414"/>
                      <a:gd name="connsiteY13" fmla="*/ 313655 h 391538"/>
                      <a:gd name="connsiteX14" fmla="*/ 272259 w 10059414"/>
                      <a:gd name="connsiteY14" fmla="*/ 220509 h 391538"/>
                      <a:gd name="connsiteX15" fmla="*/ 167208 w 10059414"/>
                      <a:gd name="connsiteY15" fmla="*/ 220801 h 391538"/>
                      <a:gd name="connsiteX16" fmla="*/ 167647 w 10059414"/>
                      <a:gd name="connsiteY16" fmla="*/ 141547 h 391538"/>
                      <a:gd name="connsiteX17" fmla="*/ 350993 w 10059414"/>
                      <a:gd name="connsiteY17" fmla="*/ 141620 h 391538"/>
                      <a:gd name="connsiteX18" fmla="*/ 351139 w 10059414"/>
                      <a:gd name="connsiteY18" fmla="*/ 391520 h 391538"/>
                      <a:gd name="connsiteX19" fmla="*/ 91 w 10059414"/>
                      <a:gd name="connsiteY19" fmla="*/ 391447 h 391538"/>
                      <a:gd name="connsiteX20" fmla="*/ 18 w 10059414"/>
                      <a:gd name="connsiteY20" fmla="*/ 292 h 39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9414" h="391538">
                        <a:moveTo>
                          <a:pt x="18" y="292"/>
                        </a:moveTo>
                        <a:cubicBezTo>
                          <a:pt x="3353175" y="-146"/>
                          <a:pt x="6706259" y="219"/>
                          <a:pt x="10059415" y="0"/>
                        </a:cubicBezTo>
                        <a:cubicBezTo>
                          <a:pt x="10059415" y="130507"/>
                          <a:pt x="10059415" y="261013"/>
                          <a:pt x="10059415" y="391520"/>
                        </a:cubicBezTo>
                        <a:cubicBezTo>
                          <a:pt x="9942155" y="391447"/>
                          <a:pt x="9824969" y="391593"/>
                          <a:pt x="9707782" y="391447"/>
                        </a:cubicBezTo>
                        <a:cubicBezTo>
                          <a:pt x="9707709" y="308391"/>
                          <a:pt x="9707563" y="225334"/>
                          <a:pt x="9707929" y="142278"/>
                        </a:cubicBezTo>
                        <a:cubicBezTo>
                          <a:pt x="9769264" y="140816"/>
                          <a:pt x="9830671" y="141912"/>
                          <a:pt x="9892079" y="141620"/>
                        </a:cubicBezTo>
                        <a:cubicBezTo>
                          <a:pt x="9892371" y="168014"/>
                          <a:pt x="9892298" y="194408"/>
                          <a:pt x="9892152" y="220874"/>
                        </a:cubicBezTo>
                        <a:cubicBezTo>
                          <a:pt x="9856916" y="220948"/>
                          <a:pt x="9821679" y="220874"/>
                          <a:pt x="9786516" y="220948"/>
                        </a:cubicBezTo>
                        <a:cubicBezTo>
                          <a:pt x="9786663" y="252021"/>
                          <a:pt x="9785346" y="283094"/>
                          <a:pt x="9787393" y="314167"/>
                        </a:cubicBezTo>
                        <a:cubicBezTo>
                          <a:pt x="9851871" y="313143"/>
                          <a:pt x="9916423" y="314020"/>
                          <a:pt x="9980974" y="313655"/>
                        </a:cubicBezTo>
                        <a:cubicBezTo>
                          <a:pt x="9981047" y="235351"/>
                          <a:pt x="9981047" y="157047"/>
                          <a:pt x="9980974" y="78743"/>
                        </a:cubicBezTo>
                        <a:cubicBezTo>
                          <a:pt x="6680160" y="78670"/>
                          <a:pt x="3379419" y="78743"/>
                          <a:pt x="78679" y="78743"/>
                        </a:cubicBezTo>
                        <a:cubicBezTo>
                          <a:pt x="78240" y="157120"/>
                          <a:pt x="77728" y="235497"/>
                          <a:pt x="78898" y="313874"/>
                        </a:cubicBezTo>
                        <a:cubicBezTo>
                          <a:pt x="143595" y="313435"/>
                          <a:pt x="208293" y="313874"/>
                          <a:pt x="272990" y="313655"/>
                        </a:cubicBezTo>
                        <a:cubicBezTo>
                          <a:pt x="272698" y="282582"/>
                          <a:pt x="273868" y="251509"/>
                          <a:pt x="272259" y="220509"/>
                        </a:cubicBezTo>
                        <a:cubicBezTo>
                          <a:pt x="237242" y="221240"/>
                          <a:pt x="202225" y="220801"/>
                          <a:pt x="167208" y="220801"/>
                        </a:cubicBezTo>
                        <a:cubicBezTo>
                          <a:pt x="165965" y="194408"/>
                          <a:pt x="165746" y="167941"/>
                          <a:pt x="167647" y="141547"/>
                        </a:cubicBezTo>
                        <a:cubicBezTo>
                          <a:pt x="228762" y="141620"/>
                          <a:pt x="289878" y="141547"/>
                          <a:pt x="350993" y="141620"/>
                        </a:cubicBezTo>
                        <a:cubicBezTo>
                          <a:pt x="351358" y="224896"/>
                          <a:pt x="351139" y="308171"/>
                          <a:pt x="351139" y="391520"/>
                        </a:cubicBezTo>
                        <a:cubicBezTo>
                          <a:pt x="234099" y="391520"/>
                          <a:pt x="117132" y="391593"/>
                          <a:pt x="91" y="391447"/>
                        </a:cubicBezTo>
                        <a:cubicBezTo>
                          <a:pt x="-55" y="261087"/>
                          <a:pt x="18" y="130653"/>
                          <a:pt x="18" y="292"/>
                        </a:cubicBezTo>
                        <a:close/>
                      </a:path>
                    </a:pathLst>
                  </a:custGeom>
                  <a:solidFill>
                    <a:srgbClr val="1E1E1E"/>
                  </a:solidFill>
                  <a:ln w="7308" cap="flat">
                    <a:noFill/>
                    <a:prstDash val="solid"/>
                    <a:miter/>
                  </a:ln>
                </p:spPr>
                <p:txBody>
                  <a:bodyPr rtlCol="0" anchor="ctr"/>
                  <a:lstStyle/>
                  <a:p>
                    <a:endParaRPr lang="zh-CN" altLang="en-US"/>
                  </a:p>
                </p:txBody>
              </p:sp>
              <p:sp>
                <p:nvSpPr>
                  <p:cNvPr id="260" name="任意多边形: 形状 259"/>
                  <p:cNvSpPr/>
                  <p:nvPr>
                    <p:custDataLst>
                      <p:tags r:id="rId23"/>
                    </p:custDataLst>
                  </p:nvPr>
                </p:nvSpPr>
                <p:spPr>
                  <a:xfrm>
                    <a:off x="1453454" y="2734680"/>
                    <a:ext cx="4347161" cy="168663"/>
                  </a:xfrm>
                  <a:custGeom>
                    <a:avLst/>
                    <a:gdLst>
                      <a:gd name="connsiteX0" fmla="*/ 169 w 10059492"/>
                      <a:gd name="connsiteY0" fmla="*/ 156 h 390292"/>
                      <a:gd name="connsiteX1" fmla="*/ 351363 w 10059492"/>
                      <a:gd name="connsiteY1" fmla="*/ 230 h 390292"/>
                      <a:gd name="connsiteX2" fmla="*/ 351655 w 10059492"/>
                      <a:gd name="connsiteY2" fmla="*/ 249253 h 390292"/>
                      <a:gd name="connsiteX3" fmla="*/ 167359 w 10059492"/>
                      <a:gd name="connsiteY3" fmla="*/ 249837 h 390292"/>
                      <a:gd name="connsiteX4" fmla="*/ 167286 w 10059492"/>
                      <a:gd name="connsiteY4" fmla="*/ 171095 h 390292"/>
                      <a:gd name="connsiteX5" fmla="*/ 273141 w 10059492"/>
                      <a:gd name="connsiteY5" fmla="*/ 171095 h 390292"/>
                      <a:gd name="connsiteX6" fmla="*/ 273360 w 10059492"/>
                      <a:gd name="connsiteY6" fmla="*/ 78607 h 390292"/>
                      <a:gd name="connsiteX7" fmla="*/ 78537 w 10059492"/>
                      <a:gd name="connsiteY7" fmla="*/ 78314 h 390292"/>
                      <a:gd name="connsiteX8" fmla="*/ 78610 w 10059492"/>
                      <a:gd name="connsiteY8" fmla="*/ 312861 h 390292"/>
                      <a:gd name="connsiteX9" fmla="*/ 9980905 w 10059492"/>
                      <a:gd name="connsiteY9" fmla="*/ 312934 h 390292"/>
                      <a:gd name="connsiteX10" fmla="*/ 9981198 w 10059492"/>
                      <a:gd name="connsiteY10" fmla="*/ 78314 h 390292"/>
                      <a:gd name="connsiteX11" fmla="*/ 9786594 w 10059492"/>
                      <a:gd name="connsiteY11" fmla="*/ 78314 h 390292"/>
                      <a:gd name="connsiteX12" fmla="*/ 9786594 w 10059492"/>
                      <a:gd name="connsiteY12" fmla="*/ 171095 h 390292"/>
                      <a:gd name="connsiteX13" fmla="*/ 9892375 w 10059492"/>
                      <a:gd name="connsiteY13" fmla="*/ 171168 h 390292"/>
                      <a:gd name="connsiteX14" fmla="*/ 9892375 w 10059492"/>
                      <a:gd name="connsiteY14" fmla="*/ 249764 h 390292"/>
                      <a:gd name="connsiteX15" fmla="*/ 9708006 w 10059492"/>
                      <a:gd name="connsiteY15" fmla="*/ 249618 h 390292"/>
                      <a:gd name="connsiteX16" fmla="*/ 9708006 w 10059492"/>
                      <a:gd name="connsiteY16" fmla="*/ 156 h 390292"/>
                      <a:gd name="connsiteX17" fmla="*/ 10059492 w 10059492"/>
                      <a:gd name="connsiteY17" fmla="*/ 156 h 390292"/>
                      <a:gd name="connsiteX18" fmla="*/ 10059346 w 10059492"/>
                      <a:gd name="connsiteY18" fmla="*/ 390287 h 390292"/>
                      <a:gd name="connsiteX19" fmla="*/ 169 w 10059492"/>
                      <a:gd name="connsiteY19" fmla="*/ 390068 h 390292"/>
                      <a:gd name="connsiteX20" fmla="*/ 169 w 10059492"/>
                      <a:gd name="connsiteY20" fmla="*/ 156 h 39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9492" h="390292">
                        <a:moveTo>
                          <a:pt x="169" y="156"/>
                        </a:moveTo>
                        <a:cubicBezTo>
                          <a:pt x="117209" y="10"/>
                          <a:pt x="234322" y="-136"/>
                          <a:pt x="351363" y="230"/>
                        </a:cubicBezTo>
                        <a:cubicBezTo>
                          <a:pt x="351436" y="83213"/>
                          <a:pt x="350924" y="166269"/>
                          <a:pt x="351655" y="249253"/>
                        </a:cubicBezTo>
                        <a:cubicBezTo>
                          <a:pt x="290247" y="250495"/>
                          <a:pt x="228840" y="249398"/>
                          <a:pt x="167359" y="249837"/>
                        </a:cubicBezTo>
                        <a:cubicBezTo>
                          <a:pt x="166116" y="223517"/>
                          <a:pt x="165970" y="197269"/>
                          <a:pt x="167286" y="171095"/>
                        </a:cubicBezTo>
                        <a:cubicBezTo>
                          <a:pt x="202595" y="171168"/>
                          <a:pt x="237832" y="171095"/>
                          <a:pt x="273141" y="171095"/>
                        </a:cubicBezTo>
                        <a:cubicBezTo>
                          <a:pt x="273214" y="140241"/>
                          <a:pt x="272995" y="109387"/>
                          <a:pt x="273360" y="78607"/>
                        </a:cubicBezTo>
                        <a:cubicBezTo>
                          <a:pt x="208444" y="77876"/>
                          <a:pt x="143527" y="78387"/>
                          <a:pt x="78537" y="78314"/>
                        </a:cubicBezTo>
                        <a:cubicBezTo>
                          <a:pt x="78464" y="156472"/>
                          <a:pt x="78318" y="234703"/>
                          <a:pt x="78610" y="312861"/>
                        </a:cubicBezTo>
                        <a:cubicBezTo>
                          <a:pt x="3379424" y="313007"/>
                          <a:pt x="6680164" y="312861"/>
                          <a:pt x="9980905" y="312934"/>
                        </a:cubicBezTo>
                        <a:cubicBezTo>
                          <a:pt x="9981564" y="234703"/>
                          <a:pt x="9980978" y="156472"/>
                          <a:pt x="9981198" y="78314"/>
                        </a:cubicBezTo>
                        <a:cubicBezTo>
                          <a:pt x="9916281" y="78241"/>
                          <a:pt x="9851437" y="78241"/>
                          <a:pt x="9786594" y="78314"/>
                        </a:cubicBezTo>
                        <a:cubicBezTo>
                          <a:pt x="9786447" y="109241"/>
                          <a:pt x="9786447" y="140168"/>
                          <a:pt x="9786594" y="171095"/>
                        </a:cubicBezTo>
                        <a:cubicBezTo>
                          <a:pt x="9821829" y="171168"/>
                          <a:pt x="9857066" y="171095"/>
                          <a:pt x="9892375" y="171168"/>
                        </a:cubicBezTo>
                        <a:cubicBezTo>
                          <a:pt x="9892449" y="197342"/>
                          <a:pt x="9892375" y="223517"/>
                          <a:pt x="9892375" y="249764"/>
                        </a:cubicBezTo>
                        <a:cubicBezTo>
                          <a:pt x="9830894" y="249764"/>
                          <a:pt x="9769487" y="249910"/>
                          <a:pt x="9708006" y="249618"/>
                        </a:cubicBezTo>
                        <a:cubicBezTo>
                          <a:pt x="9707787" y="166489"/>
                          <a:pt x="9707787" y="83286"/>
                          <a:pt x="9708006" y="156"/>
                        </a:cubicBezTo>
                        <a:cubicBezTo>
                          <a:pt x="9825193" y="10"/>
                          <a:pt x="9942306" y="10"/>
                          <a:pt x="10059492" y="156"/>
                        </a:cubicBezTo>
                        <a:cubicBezTo>
                          <a:pt x="10059346" y="130151"/>
                          <a:pt x="10059639" y="260219"/>
                          <a:pt x="10059346" y="390287"/>
                        </a:cubicBezTo>
                        <a:cubicBezTo>
                          <a:pt x="6706336" y="390141"/>
                          <a:pt x="3353252" y="390507"/>
                          <a:pt x="169" y="390068"/>
                        </a:cubicBezTo>
                        <a:cubicBezTo>
                          <a:pt x="-124" y="260146"/>
                          <a:pt x="23" y="130151"/>
                          <a:pt x="169" y="156"/>
                        </a:cubicBezTo>
                        <a:close/>
                      </a:path>
                    </a:pathLst>
                  </a:custGeom>
                  <a:solidFill>
                    <a:srgbClr val="1E1E1E"/>
                  </a:solidFill>
                  <a:ln w="7308" cap="flat">
                    <a:noFill/>
                    <a:prstDash val="solid"/>
                    <a:miter/>
                  </a:ln>
                </p:spPr>
                <p:txBody>
                  <a:bodyPr rtlCol="0" anchor="ctr"/>
                  <a:lstStyle/>
                  <a:p>
                    <a:endParaRPr lang="zh-CN" altLang="en-US"/>
                  </a:p>
                </p:txBody>
              </p:sp>
            </p:grpSp>
            <p:sp>
              <p:nvSpPr>
                <p:cNvPr id="258" name="矩形: 圆角 257" descr="D:\51PPT模板网\51pptmoban.com\图片.jpg"/>
                <p:cNvSpPr/>
                <p:nvPr>
                  <p:custDataLst>
                    <p:tags r:id="rId24"/>
                  </p:custDataLst>
                </p:nvPr>
              </p:nvSpPr>
              <p:spPr>
                <a:xfrm>
                  <a:off x="1673251" y="2144092"/>
                  <a:ext cx="3918462" cy="662982"/>
                </a:xfrm>
                <a:prstGeom prst="roundRect">
                  <a:avLst>
                    <a:gd name="adj" fmla="val 0"/>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5" name="文本框 254"/>
              <p:cNvSpPr txBox="1"/>
              <p:nvPr>
                <p:custDataLst>
                  <p:tags r:id="rId25"/>
                </p:custDataLst>
              </p:nvPr>
            </p:nvSpPr>
            <p:spPr>
              <a:xfrm>
                <a:off x="2458024" y="2284936"/>
                <a:ext cx="2784475" cy="368300"/>
              </a:xfrm>
              <a:prstGeom prst="rect">
                <a:avLst/>
              </a:prstGeom>
              <a:noFill/>
            </p:spPr>
            <p:txBody>
              <a:bodyPr wrap="square" rtlCol="0">
                <a:spAutoFit/>
              </a:bodyPr>
              <a:lstStyle>
                <a:defPPr>
                  <a:defRPr lang="zh-CN"/>
                </a:defPPr>
                <a:lvl1pPr>
                  <a:defRPr sz="2800" b="1">
                    <a:gradFill>
                      <a:gsLst>
                        <a:gs pos="0">
                          <a:schemeClr val="accent2">
                            <a:lumMod val="20000"/>
                            <a:lumOff val="80000"/>
                          </a:schemeClr>
                        </a:gs>
                        <a:gs pos="100000">
                          <a:srgbClr val="EBAD3C"/>
                        </a:gs>
                      </a:gsLst>
                      <a:lin ang="5400000" scaled="1"/>
                    </a:gradFill>
                    <a:latin typeface="+mn-ea"/>
                  </a:defRPr>
                </a:lvl1pPr>
              </a:lstStyle>
              <a:p>
                <a:r>
                  <a:rPr lang="zh-CN" altLang="en-US" sz="1800" dirty="0">
                    <a:solidFill>
                      <a:schemeClr val="bg1"/>
                    </a:solidFill>
                  </a:rPr>
                  <a:t>结语</a:t>
                </a:r>
                <a:endParaRPr lang="en-US" altLang="zh-CN" sz="1800" dirty="0">
                  <a:solidFill>
                    <a:schemeClr val="bg1"/>
                  </a:solidFill>
                </a:endParaRPr>
              </a:p>
            </p:txBody>
          </p:sp>
          <p:sp>
            <p:nvSpPr>
              <p:cNvPr id="256" name="文本框 255"/>
              <p:cNvSpPr txBox="1"/>
              <p:nvPr>
                <p:custDataLst>
                  <p:tags r:id="rId26"/>
                </p:custDataLst>
              </p:nvPr>
            </p:nvSpPr>
            <p:spPr>
              <a:xfrm>
                <a:off x="1795839" y="2211589"/>
                <a:ext cx="670376" cy="523220"/>
              </a:xfrm>
              <a:prstGeom prst="rect">
                <a:avLst/>
              </a:prstGeom>
              <a:noFill/>
            </p:spPr>
            <p:txBody>
              <a:bodyPr wrap="none" rtlCol="0">
                <a:spAutoFit/>
              </a:bodyPr>
              <a:lstStyle>
                <a:defPPr>
                  <a:defRPr lang="zh-CN"/>
                </a:defPPr>
                <a:lvl1pPr>
                  <a:defRPr sz="2800" b="1">
                    <a:gradFill>
                      <a:gsLst>
                        <a:gs pos="0">
                          <a:schemeClr val="accent2">
                            <a:lumMod val="20000"/>
                            <a:lumOff val="80000"/>
                          </a:schemeClr>
                        </a:gs>
                        <a:gs pos="100000">
                          <a:srgbClr val="EBAD3C"/>
                        </a:gs>
                      </a:gsLst>
                      <a:lin ang="5400000" scaled="1"/>
                    </a:gradFill>
                    <a:latin typeface="+mn-ea"/>
                  </a:defRPr>
                </a:lvl1pPr>
              </a:lstStyle>
              <a:p>
                <a:r>
                  <a:rPr lang="en-US" altLang="zh-CN" dirty="0">
                    <a:solidFill>
                      <a:schemeClr val="bg1"/>
                    </a:solidFill>
                    <a:latin typeface="MiSans Heavy" panose="00000A00000000000000" pitchFamily="2" charset="-122"/>
                    <a:ea typeface="MiSans Heavy" panose="00000A00000000000000" pitchFamily="2" charset="-122"/>
                  </a:rPr>
                  <a:t>04</a:t>
                </a:r>
                <a:endParaRPr lang="zh-CN" altLang="en-US" dirty="0">
                  <a:solidFill>
                    <a:schemeClr val="bg1"/>
                  </a:solidFill>
                  <a:latin typeface="MiSans Heavy" panose="00000A00000000000000" pitchFamily="2" charset="-122"/>
                  <a:ea typeface="MiSans Heavy" panose="00000A00000000000000" pitchFamily="2" charset="-122"/>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 name="组合 24"/>
          <p:cNvGrpSpPr/>
          <p:nvPr>
            <p:custDataLst>
              <p:tags r:id="rId1"/>
            </p:custDataLst>
          </p:nvPr>
        </p:nvGrpSpPr>
        <p:grpSpPr>
          <a:xfrm>
            <a:off x="473710" y="318770"/>
            <a:ext cx="3392805" cy="5626735"/>
            <a:chOff x="-5261857" y="-94986"/>
            <a:chExt cx="3392805" cy="4896485"/>
          </a:xfrm>
        </p:grpSpPr>
        <p:sp>
          <p:nvSpPr>
            <p:cNvPr id="26" name="文本框 25"/>
            <p:cNvSpPr txBox="1"/>
            <p:nvPr>
              <p:custDataLst>
                <p:tags r:id="rId2"/>
              </p:custDataLst>
            </p:nvPr>
          </p:nvSpPr>
          <p:spPr>
            <a:xfrm>
              <a:off x="-5261857" y="448208"/>
              <a:ext cx="3392805" cy="4353291"/>
            </a:xfrm>
            <a:prstGeom prst="rect">
              <a:avLst/>
            </a:prstGeom>
            <a:noFill/>
          </p:spPr>
          <p:txBody>
            <a:bodyPr wrap="square">
              <a:noAutofit/>
            </a:bodyPr>
            <a:lstStyle>
              <a:defPPr>
                <a:defRPr lang="zh-CN"/>
              </a:defPPr>
              <a:lvl1pPr>
                <a:lnSpc>
                  <a:spcPct val="150000"/>
                </a:lnSpc>
                <a:defRPr sz="1050" b="0" i="0">
                  <a:solidFill>
                    <a:schemeClr val="bg1">
                      <a:lumMod val="50000"/>
                    </a:schemeClr>
                  </a:solidFill>
                  <a:effectLst/>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r>
                <a:rPr lang="zh-CN" altLang="en-US" sz="1600" dirty="0">
                  <a:solidFill>
                    <a:schemeClr val="tx1">
                      <a:lumMod val="95000"/>
                      <a:lumOff val="5000"/>
                    </a:schemeClr>
                  </a:solidFill>
                  <a:latin typeface="+mn-lt"/>
                  <a:ea typeface="+mn-ea"/>
                  <a:cs typeface="+mn-ea"/>
                  <a:sym typeface="+mn-lt"/>
                </a:rPr>
                <a:t>项目管理</a:t>
              </a:r>
              <a:r>
                <a:rPr lang="en-US" altLang="zh-CN" sz="1600" dirty="0">
                  <a:solidFill>
                    <a:schemeClr val="tx1">
                      <a:lumMod val="95000"/>
                      <a:lumOff val="5000"/>
                    </a:schemeClr>
                  </a:solidFill>
                  <a:latin typeface="+mn-lt"/>
                  <a:ea typeface="+mn-ea"/>
                  <a:cs typeface="+mn-ea"/>
                  <a:sym typeface="+mn-lt"/>
                </a:rPr>
                <a:t>--</a:t>
              </a:r>
              <a:r>
                <a:rPr lang="zh-CN" altLang="en-US" sz="1600" dirty="0">
                  <a:solidFill>
                    <a:schemeClr val="tx1">
                      <a:lumMod val="95000"/>
                      <a:lumOff val="5000"/>
                    </a:schemeClr>
                  </a:solidFill>
                  <a:latin typeface="+mn-lt"/>
                  <a:ea typeface="+mn-ea"/>
                  <a:cs typeface="+mn-ea"/>
                  <a:sym typeface="+mn-lt"/>
                </a:rPr>
                <a:t>进度管理</a:t>
              </a:r>
              <a:r>
                <a:rPr lang="en-US" altLang="zh-CN" sz="1600" dirty="0">
                  <a:solidFill>
                    <a:schemeClr val="tx1">
                      <a:lumMod val="95000"/>
                      <a:lumOff val="5000"/>
                    </a:schemeClr>
                  </a:solidFill>
                  <a:latin typeface="+mn-lt"/>
                  <a:ea typeface="+mn-ea"/>
                  <a:cs typeface="+mn-ea"/>
                  <a:sym typeface="+mn-lt"/>
                </a:rPr>
                <a:t>--</a:t>
              </a:r>
              <a:r>
                <a:rPr lang="zh-CN" altLang="en-US" sz="1600" dirty="0">
                  <a:solidFill>
                    <a:schemeClr val="tx1">
                      <a:lumMod val="95000"/>
                      <a:lumOff val="5000"/>
                    </a:schemeClr>
                  </a:solidFill>
                  <a:latin typeface="+mn-lt"/>
                  <a:ea typeface="+mn-ea"/>
                  <a:cs typeface="+mn-ea"/>
                  <a:sym typeface="+mn-lt"/>
                </a:rPr>
                <a:t>年度实施计划上报</a:t>
              </a:r>
              <a:endParaRPr lang="zh-CN" altLang="en-US" sz="1600" dirty="0">
                <a:solidFill>
                  <a:schemeClr val="tx1">
                    <a:lumMod val="95000"/>
                    <a:lumOff val="5000"/>
                  </a:schemeClr>
                </a:solidFill>
                <a:latin typeface="+mn-lt"/>
                <a:ea typeface="+mn-ea"/>
                <a:cs typeface="+mn-ea"/>
                <a:sym typeface="+mn-lt"/>
              </a:endParaRPr>
            </a:p>
            <a:p>
              <a:r>
                <a:rPr lang="en-US" altLang="zh-CN" sz="1600" dirty="0">
                  <a:solidFill>
                    <a:schemeClr val="tx1">
                      <a:lumMod val="95000"/>
                      <a:lumOff val="5000"/>
                    </a:schemeClr>
                  </a:solidFill>
                  <a:latin typeface="+mn-lt"/>
                  <a:ea typeface="+mn-ea"/>
                  <a:cs typeface="+mn-ea"/>
                  <a:sym typeface="+mn-lt"/>
                </a:rPr>
                <a:t>    </a:t>
              </a:r>
              <a:r>
                <a:rPr lang="zh-CN" altLang="en-US" sz="1600" dirty="0">
                  <a:solidFill>
                    <a:schemeClr val="tx1">
                      <a:lumMod val="95000"/>
                      <a:lumOff val="5000"/>
                    </a:schemeClr>
                  </a:solidFill>
                  <a:latin typeface="+mn-lt"/>
                  <a:ea typeface="+mn-ea"/>
                  <a:cs typeface="+mn-ea"/>
                  <a:sym typeface="+mn-lt"/>
                </a:rPr>
                <a:t>新增年度实施计划上报，选择实施主体，年度，点击</a:t>
              </a:r>
              <a:r>
                <a:rPr lang="zh-CN" altLang="en-US" sz="1600" b="1" dirty="0">
                  <a:solidFill>
                    <a:schemeClr val="tx1">
                      <a:lumMod val="95000"/>
                      <a:lumOff val="5000"/>
                    </a:schemeClr>
                  </a:solidFill>
                  <a:latin typeface="+mn-lt"/>
                  <a:ea typeface="+mn-ea"/>
                  <a:cs typeface="+mn-ea"/>
                  <a:sym typeface="+mn-lt"/>
                </a:rPr>
                <a:t>获取项目信息</a:t>
              </a:r>
              <a:r>
                <a:rPr lang="zh-CN" altLang="en-US" sz="1600" dirty="0">
                  <a:solidFill>
                    <a:schemeClr val="tx1">
                      <a:lumMod val="95000"/>
                      <a:lumOff val="5000"/>
                    </a:schemeClr>
                  </a:solidFill>
                  <a:latin typeface="+mn-lt"/>
                  <a:ea typeface="+mn-ea"/>
                  <a:cs typeface="+mn-ea"/>
                  <a:sym typeface="+mn-lt"/>
                </a:rPr>
                <a:t>就可以一键获取到项目启动中的计划信息，如果有列入计划未启动的项目，系统会进行提示，需要将提示的项目在项目启动中录入，提交审批。</a:t>
              </a:r>
              <a:endParaRPr lang="zh-CN" altLang="en-US" sz="1600" dirty="0">
                <a:solidFill>
                  <a:schemeClr val="tx1">
                    <a:lumMod val="95000"/>
                    <a:lumOff val="5000"/>
                  </a:schemeClr>
                </a:solidFill>
                <a:latin typeface="+mn-lt"/>
                <a:ea typeface="+mn-ea"/>
                <a:cs typeface="+mn-ea"/>
                <a:sym typeface="+mn-lt"/>
              </a:endParaRPr>
            </a:p>
            <a:p>
              <a:r>
                <a:rPr lang="en-US" altLang="zh-CN" sz="1600" dirty="0">
                  <a:solidFill>
                    <a:schemeClr val="tx1">
                      <a:lumMod val="95000"/>
                      <a:lumOff val="5000"/>
                    </a:schemeClr>
                  </a:solidFill>
                  <a:latin typeface="+mn-lt"/>
                  <a:ea typeface="+mn-ea"/>
                  <a:cs typeface="+mn-ea"/>
                  <a:sym typeface="+mn-lt"/>
                </a:rPr>
                <a:t>ps</a:t>
              </a:r>
              <a:r>
                <a:rPr lang="zh-CN" altLang="en-US" sz="1600" dirty="0">
                  <a:solidFill>
                    <a:schemeClr val="tx1">
                      <a:lumMod val="95000"/>
                      <a:lumOff val="5000"/>
                    </a:schemeClr>
                  </a:solidFill>
                  <a:latin typeface="+mn-lt"/>
                  <a:ea typeface="+mn-ea"/>
                  <a:cs typeface="+mn-ea"/>
                  <a:sym typeface="+mn-lt"/>
                </a:rPr>
                <a:t>：必须单位本年计划项目全部启动，才能进行提交。</a:t>
              </a:r>
              <a:endParaRPr lang="zh-CN" altLang="en-US" sz="1600" dirty="0">
                <a:solidFill>
                  <a:schemeClr val="tx1">
                    <a:lumMod val="95000"/>
                    <a:lumOff val="5000"/>
                  </a:schemeClr>
                </a:solidFill>
                <a:latin typeface="+mn-lt"/>
                <a:ea typeface="+mn-ea"/>
                <a:cs typeface="+mn-ea"/>
                <a:sym typeface="+mn-lt"/>
              </a:endParaRPr>
            </a:p>
          </p:txBody>
        </p:sp>
        <p:sp>
          <p:nvSpPr>
            <p:cNvPr id="27" name="文本框 26"/>
            <p:cNvSpPr txBox="1"/>
            <p:nvPr>
              <p:custDataLst>
                <p:tags r:id="rId3"/>
              </p:custDataLst>
            </p:nvPr>
          </p:nvSpPr>
          <p:spPr>
            <a:xfrm>
              <a:off x="-5261857" y="-94986"/>
              <a:ext cx="3392170" cy="400627"/>
            </a:xfrm>
            <a:prstGeom prst="rect">
              <a:avLst/>
            </a:prstGeom>
            <a:noFill/>
          </p:spPr>
          <p:txBody>
            <a:bodyPr wrap="square" rtlCol="0">
              <a:spAutoFit/>
            </a:bodyPr>
            <a:lstStyle>
              <a:defPPr>
                <a:defRPr lang="zh-CN"/>
              </a:defPPr>
              <a:lvl1pPr>
                <a:defRPr sz="1600" b="1">
                  <a:solidFill>
                    <a:schemeClr val="tx1">
                      <a:lumMod val="95000"/>
                      <a:lumOff val="5000"/>
                    </a:schemeClr>
                  </a:solidFill>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r>
                <a:rPr lang="zh-CN" altLang="en-US" sz="2400" dirty="0">
                  <a:latin typeface="+mn-lt"/>
                  <a:ea typeface="+mn-ea"/>
                  <a:cs typeface="+mn-ea"/>
                  <a:sym typeface="+mn-lt"/>
                </a:rPr>
                <a:t>年度实施计划上报</a:t>
              </a:r>
              <a:endParaRPr lang="zh-CN" altLang="en-US" sz="2400" dirty="0">
                <a:latin typeface="+mn-lt"/>
                <a:ea typeface="+mn-ea"/>
                <a:cs typeface="+mn-ea"/>
                <a:sym typeface="+mn-lt"/>
              </a:endParaRPr>
            </a:p>
          </p:txBody>
        </p:sp>
      </p:grpSp>
      <p:pic>
        <p:nvPicPr>
          <p:cNvPr id="3" name="图片 2"/>
          <p:cNvPicPr>
            <a:picLocks noChangeAspect="1"/>
          </p:cNvPicPr>
          <p:nvPr/>
        </p:nvPicPr>
        <p:blipFill>
          <a:blip r:embed="rId4"/>
          <a:stretch>
            <a:fillRect/>
          </a:stretch>
        </p:blipFill>
        <p:spPr>
          <a:xfrm>
            <a:off x="4039235" y="779145"/>
            <a:ext cx="7497445" cy="1941830"/>
          </a:xfrm>
          <a:prstGeom prst="rect">
            <a:avLst/>
          </a:prstGeom>
          <a:noFill/>
          <a:ln>
            <a:noFill/>
          </a:ln>
        </p:spPr>
      </p:pic>
      <p:pic>
        <p:nvPicPr>
          <p:cNvPr id="4" name="图片 3"/>
          <p:cNvPicPr>
            <a:picLocks noChangeAspect="1"/>
          </p:cNvPicPr>
          <p:nvPr/>
        </p:nvPicPr>
        <p:blipFill>
          <a:blip r:embed="rId5"/>
          <a:stretch>
            <a:fillRect/>
          </a:stretch>
        </p:blipFill>
        <p:spPr>
          <a:xfrm>
            <a:off x="4201795" y="2720975"/>
            <a:ext cx="7334250" cy="340423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6981" y="85527"/>
            <a:ext cx="4347161" cy="759251"/>
            <a:chOff x="1453454" y="2144092"/>
            <a:chExt cx="4347161" cy="759251"/>
          </a:xfrm>
        </p:grpSpPr>
        <p:grpSp>
          <p:nvGrpSpPr>
            <p:cNvPr id="3" name="组合 2"/>
            <p:cNvGrpSpPr/>
            <p:nvPr/>
          </p:nvGrpSpPr>
          <p:grpSpPr>
            <a:xfrm>
              <a:off x="1453454" y="2144092"/>
              <a:ext cx="4347161" cy="759251"/>
              <a:chOff x="1453454" y="2144092"/>
              <a:chExt cx="4347161" cy="759251"/>
            </a:xfrm>
          </p:grpSpPr>
          <p:sp>
            <p:nvSpPr>
              <p:cNvPr id="9" name="任意多边形: 形状 8"/>
              <p:cNvSpPr/>
              <p:nvPr/>
            </p:nvSpPr>
            <p:spPr>
              <a:xfrm>
                <a:off x="1453454" y="2734680"/>
                <a:ext cx="4347161" cy="168663"/>
              </a:xfrm>
              <a:custGeom>
                <a:avLst/>
                <a:gdLst>
                  <a:gd name="connsiteX0" fmla="*/ 169 w 10059492"/>
                  <a:gd name="connsiteY0" fmla="*/ 156 h 390292"/>
                  <a:gd name="connsiteX1" fmla="*/ 351363 w 10059492"/>
                  <a:gd name="connsiteY1" fmla="*/ 230 h 390292"/>
                  <a:gd name="connsiteX2" fmla="*/ 351655 w 10059492"/>
                  <a:gd name="connsiteY2" fmla="*/ 249253 h 390292"/>
                  <a:gd name="connsiteX3" fmla="*/ 167359 w 10059492"/>
                  <a:gd name="connsiteY3" fmla="*/ 249837 h 390292"/>
                  <a:gd name="connsiteX4" fmla="*/ 167286 w 10059492"/>
                  <a:gd name="connsiteY4" fmla="*/ 171095 h 390292"/>
                  <a:gd name="connsiteX5" fmla="*/ 273141 w 10059492"/>
                  <a:gd name="connsiteY5" fmla="*/ 171095 h 390292"/>
                  <a:gd name="connsiteX6" fmla="*/ 273360 w 10059492"/>
                  <a:gd name="connsiteY6" fmla="*/ 78607 h 390292"/>
                  <a:gd name="connsiteX7" fmla="*/ 78537 w 10059492"/>
                  <a:gd name="connsiteY7" fmla="*/ 78314 h 390292"/>
                  <a:gd name="connsiteX8" fmla="*/ 78610 w 10059492"/>
                  <a:gd name="connsiteY8" fmla="*/ 312861 h 390292"/>
                  <a:gd name="connsiteX9" fmla="*/ 9980905 w 10059492"/>
                  <a:gd name="connsiteY9" fmla="*/ 312934 h 390292"/>
                  <a:gd name="connsiteX10" fmla="*/ 9981198 w 10059492"/>
                  <a:gd name="connsiteY10" fmla="*/ 78314 h 390292"/>
                  <a:gd name="connsiteX11" fmla="*/ 9786594 w 10059492"/>
                  <a:gd name="connsiteY11" fmla="*/ 78314 h 390292"/>
                  <a:gd name="connsiteX12" fmla="*/ 9786594 w 10059492"/>
                  <a:gd name="connsiteY12" fmla="*/ 171095 h 390292"/>
                  <a:gd name="connsiteX13" fmla="*/ 9892375 w 10059492"/>
                  <a:gd name="connsiteY13" fmla="*/ 171168 h 390292"/>
                  <a:gd name="connsiteX14" fmla="*/ 9892375 w 10059492"/>
                  <a:gd name="connsiteY14" fmla="*/ 249764 h 390292"/>
                  <a:gd name="connsiteX15" fmla="*/ 9708006 w 10059492"/>
                  <a:gd name="connsiteY15" fmla="*/ 249618 h 390292"/>
                  <a:gd name="connsiteX16" fmla="*/ 9708006 w 10059492"/>
                  <a:gd name="connsiteY16" fmla="*/ 156 h 390292"/>
                  <a:gd name="connsiteX17" fmla="*/ 10059492 w 10059492"/>
                  <a:gd name="connsiteY17" fmla="*/ 156 h 390292"/>
                  <a:gd name="connsiteX18" fmla="*/ 10059346 w 10059492"/>
                  <a:gd name="connsiteY18" fmla="*/ 390287 h 390292"/>
                  <a:gd name="connsiteX19" fmla="*/ 169 w 10059492"/>
                  <a:gd name="connsiteY19" fmla="*/ 390068 h 390292"/>
                  <a:gd name="connsiteX20" fmla="*/ 169 w 10059492"/>
                  <a:gd name="connsiteY20" fmla="*/ 156 h 39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9492" h="390292">
                    <a:moveTo>
                      <a:pt x="169" y="156"/>
                    </a:moveTo>
                    <a:cubicBezTo>
                      <a:pt x="117209" y="10"/>
                      <a:pt x="234322" y="-136"/>
                      <a:pt x="351363" y="230"/>
                    </a:cubicBezTo>
                    <a:cubicBezTo>
                      <a:pt x="351436" y="83213"/>
                      <a:pt x="350924" y="166269"/>
                      <a:pt x="351655" y="249253"/>
                    </a:cubicBezTo>
                    <a:cubicBezTo>
                      <a:pt x="290247" y="250495"/>
                      <a:pt x="228840" y="249398"/>
                      <a:pt x="167359" y="249837"/>
                    </a:cubicBezTo>
                    <a:cubicBezTo>
                      <a:pt x="166116" y="223517"/>
                      <a:pt x="165970" y="197269"/>
                      <a:pt x="167286" y="171095"/>
                    </a:cubicBezTo>
                    <a:cubicBezTo>
                      <a:pt x="202595" y="171168"/>
                      <a:pt x="237832" y="171095"/>
                      <a:pt x="273141" y="171095"/>
                    </a:cubicBezTo>
                    <a:cubicBezTo>
                      <a:pt x="273214" y="140241"/>
                      <a:pt x="272995" y="109387"/>
                      <a:pt x="273360" y="78607"/>
                    </a:cubicBezTo>
                    <a:cubicBezTo>
                      <a:pt x="208444" y="77876"/>
                      <a:pt x="143527" y="78387"/>
                      <a:pt x="78537" y="78314"/>
                    </a:cubicBezTo>
                    <a:cubicBezTo>
                      <a:pt x="78464" y="156472"/>
                      <a:pt x="78318" y="234703"/>
                      <a:pt x="78610" y="312861"/>
                    </a:cubicBezTo>
                    <a:cubicBezTo>
                      <a:pt x="3379424" y="313007"/>
                      <a:pt x="6680164" y="312861"/>
                      <a:pt x="9980905" y="312934"/>
                    </a:cubicBezTo>
                    <a:cubicBezTo>
                      <a:pt x="9981564" y="234703"/>
                      <a:pt x="9980978" y="156472"/>
                      <a:pt x="9981198" y="78314"/>
                    </a:cubicBezTo>
                    <a:cubicBezTo>
                      <a:pt x="9916281" y="78241"/>
                      <a:pt x="9851437" y="78241"/>
                      <a:pt x="9786594" y="78314"/>
                    </a:cubicBezTo>
                    <a:cubicBezTo>
                      <a:pt x="9786447" y="109241"/>
                      <a:pt x="9786447" y="140168"/>
                      <a:pt x="9786594" y="171095"/>
                    </a:cubicBezTo>
                    <a:cubicBezTo>
                      <a:pt x="9821829" y="171168"/>
                      <a:pt x="9857066" y="171095"/>
                      <a:pt x="9892375" y="171168"/>
                    </a:cubicBezTo>
                    <a:cubicBezTo>
                      <a:pt x="9892449" y="197342"/>
                      <a:pt x="9892375" y="223517"/>
                      <a:pt x="9892375" y="249764"/>
                    </a:cubicBezTo>
                    <a:cubicBezTo>
                      <a:pt x="9830894" y="249764"/>
                      <a:pt x="9769487" y="249910"/>
                      <a:pt x="9708006" y="249618"/>
                    </a:cubicBezTo>
                    <a:cubicBezTo>
                      <a:pt x="9707787" y="166489"/>
                      <a:pt x="9707787" y="83286"/>
                      <a:pt x="9708006" y="156"/>
                    </a:cubicBezTo>
                    <a:cubicBezTo>
                      <a:pt x="9825193" y="10"/>
                      <a:pt x="9942306" y="10"/>
                      <a:pt x="10059492" y="156"/>
                    </a:cubicBezTo>
                    <a:cubicBezTo>
                      <a:pt x="10059346" y="130151"/>
                      <a:pt x="10059639" y="260219"/>
                      <a:pt x="10059346" y="390287"/>
                    </a:cubicBezTo>
                    <a:cubicBezTo>
                      <a:pt x="6706336" y="390141"/>
                      <a:pt x="3353252" y="390507"/>
                      <a:pt x="169" y="390068"/>
                    </a:cubicBezTo>
                    <a:cubicBezTo>
                      <a:pt x="-124" y="260146"/>
                      <a:pt x="23" y="130151"/>
                      <a:pt x="169" y="156"/>
                    </a:cubicBezTo>
                    <a:close/>
                  </a:path>
                </a:pathLst>
              </a:custGeom>
              <a:solidFill>
                <a:srgbClr val="1E1E1E"/>
              </a:solidFill>
              <a:ln w="7308" cap="flat">
                <a:noFill/>
                <a:prstDash val="solid"/>
                <a:miter/>
              </a:ln>
            </p:spPr>
            <p:txBody>
              <a:bodyPr rtlCol="0" anchor="ctr"/>
              <a:lstStyle/>
              <a:p>
                <a:endParaRPr lang="zh-CN" altLang="en-US">
                  <a:cs typeface="+mn-ea"/>
                  <a:sym typeface="+mn-lt"/>
                </a:endParaRPr>
              </a:p>
            </p:txBody>
          </p:sp>
          <p:sp>
            <p:nvSpPr>
              <p:cNvPr id="10" name="矩形: 圆角 9"/>
              <p:cNvSpPr/>
              <p:nvPr/>
            </p:nvSpPr>
            <p:spPr>
              <a:xfrm>
                <a:off x="1673251" y="2144092"/>
                <a:ext cx="3918462" cy="662982"/>
              </a:xfrm>
              <a:prstGeom prst="roundRect">
                <a:avLst>
                  <a:gd name="adj" fmla="val 0"/>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2585024" y="2284427"/>
              <a:ext cx="3006725" cy="368300"/>
            </a:xfrm>
            <a:prstGeom prst="rect">
              <a:avLst/>
            </a:prstGeom>
            <a:noFill/>
          </p:spPr>
          <p:txBody>
            <a:bodyPr wrap="square" rtlCol="0">
              <a:spAutoFit/>
            </a:bodyPr>
            <a:lstStyle>
              <a:defPPr>
                <a:defRPr lang="zh-CN"/>
              </a:defPPr>
              <a:lvl1pPr>
                <a:defRPr sz="2800" b="1">
                  <a:gradFill>
                    <a:gsLst>
                      <a:gs pos="0">
                        <a:schemeClr val="accent2">
                          <a:lumMod val="20000"/>
                          <a:lumOff val="80000"/>
                        </a:schemeClr>
                      </a:gs>
                      <a:gs pos="100000">
                        <a:srgbClr val="EBAD3C"/>
                      </a:gs>
                    </a:gsLst>
                    <a:lin ang="5400000" scaled="1"/>
                  </a:gradFill>
                  <a:latin typeface="+mn-ea"/>
                </a:defRPr>
              </a:lvl1pPr>
            </a:lstStyle>
            <a:p>
              <a:r>
                <a:rPr lang="zh-CN" altLang="en-US" sz="1800" dirty="0">
                  <a:solidFill>
                    <a:schemeClr val="bg1"/>
                  </a:solidFill>
                  <a:latin typeface="+mn-lt"/>
                  <a:cs typeface="+mn-ea"/>
                  <a:sym typeface="+mn-lt"/>
                </a:rPr>
                <a:t>工程计划调整介绍和使用</a:t>
              </a:r>
              <a:endParaRPr lang="zh-CN" altLang="en-US" sz="1800" dirty="0">
                <a:solidFill>
                  <a:schemeClr val="bg1"/>
                </a:solidFill>
                <a:latin typeface="+mn-lt"/>
                <a:cs typeface="+mn-ea"/>
                <a:sym typeface="+mn-lt"/>
              </a:endParaRPr>
            </a:p>
          </p:txBody>
        </p:sp>
        <p:sp>
          <p:nvSpPr>
            <p:cNvPr id="6" name="文本框 5"/>
            <p:cNvSpPr txBox="1"/>
            <p:nvPr/>
          </p:nvSpPr>
          <p:spPr>
            <a:xfrm>
              <a:off x="1927284" y="2220479"/>
              <a:ext cx="721995" cy="521970"/>
            </a:xfrm>
            <a:prstGeom prst="rect">
              <a:avLst/>
            </a:prstGeom>
            <a:noFill/>
          </p:spPr>
          <p:txBody>
            <a:bodyPr wrap="none" rtlCol="0">
              <a:spAutoFit/>
            </a:bodyPr>
            <a:lstStyle>
              <a:defPPr>
                <a:defRPr lang="zh-CN"/>
              </a:defPPr>
              <a:lvl1pPr>
                <a:defRPr sz="2800" b="1">
                  <a:solidFill>
                    <a:schemeClr val="bg1"/>
                  </a:solidFill>
                  <a:latin typeface="MiSans Heavy" panose="00000A00000000000000" pitchFamily="2" charset="-122"/>
                  <a:ea typeface="MiSans Heavy" panose="00000A00000000000000" pitchFamily="2" charset="-122"/>
                </a:defRPr>
              </a:lvl1pPr>
            </a:lstStyle>
            <a:p>
              <a:r>
                <a:rPr lang="en-US" altLang="zh-CN" dirty="0">
                  <a:sym typeface="+mn-lt"/>
                </a:rPr>
                <a:t>3.3</a:t>
              </a:r>
              <a:endParaRPr lang="en-US" altLang="zh-CN" dirty="0">
                <a:sym typeface="+mn-lt"/>
              </a:endParaRPr>
            </a:p>
          </p:txBody>
        </p:sp>
      </p:grpSp>
      <p:grpSp>
        <p:nvGrpSpPr>
          <p:cNvPr id="25" name="组合 24"/>
          <p:cNvGrpSpPr/>
          <p:nvPr>
            <p:custDataLst>
              <p:tags r:id="rId1"/>
            </p:custDataLst>
          </p:nvPr>
        </p:nvGrpSpPr>
        <p:grpSpPr>
          <a:xfrm>
            <a:off x="317085" y="926691"/>
            <a:ext cx="3272790" cy="5110480"/>
            <a:chOff x="-482846" y="1123579"/>
            <a:chExt cx="3272790" cy="5110480"/>
          </a:xfrm>
        </p:grpSpPr>
        <p:sp>
          <p:nvSpPr>
            <p:cNvPr id="26" name="文本框 25"/>
            <p:cNvSpPr txBox="1"/>
            <p:nvPr>
              <p:custDataLst>
                <p:tags r:id="rId2"/>
              </p:custDataLst>
            </p:nvPr>
          </p:nvSpPr>
          <p:spPr>
            <a:xfrm>
              <a:off x="-415536" y="2190379"/>
              <a:ext cx="3205480" cy="4043680"/>
            </a:xfrm>
            <a:prstGeom prst="rect">
              <a:avLst/>
            </a:prstGeom>
            <a:noFill/>
          </p:spPr>
          <p:txBody>
            <a:bodyPr wrap="square">
              <a:noAutofit/>
            </a:bodyPr>
            <a:lstStyle>
              <a:defPPr>
                <a:defRPr lang="zh-CN"/>
              </a:defPPr>
              <a:lvl1pPr>
                <a:lnSpc>
                  <a:spcPct val="150000"/>
                </a:lnSpc>
                <a:defRPr sz="1050" b="0" i="0">
                  <a:solidFill>
                    <a:schemeClr val="bg1">
                      <a:lumMod val="50000"/>
                    </a:schemeClr>
                  </a:solidFill>
                  <a:effectLst/>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r>
                <a:rPr lang="zh-CN" altLang="en-US" sz="1800" dirty="0">
                  <a:solidFill>
                    <a:schemeClr val="tx1">
                      <a:lumMod val="95000"/>
                      <a:lumOff val="5000"/>
                    </a:schemeClr>
                  </a:solidFill>
                  <a:latin typeface="+mn-lt"/>
                  <a:ea typeface="+mn-ea"/>
                  <a:cs typeface="+mn-ea"/>
                  <a:sym typeface="+mn-lt"/>
                </a:rPr>
                <a:t>计划调整</a:t>
              </a:r>
              <a:r>
                <a:rPr lang="en-US" altLang="zh-CN" sz="1800" dirty="0">
                  <a:solidFill>
                    <a:schemeClr val="tx1">
                      <a:lumMod val="95000"/>
                      <a:lumOff val="5000"/>
                    </a:schemeClr>
                  </a:solidFill>
                  <a:latin typeface="+mn-lt"/>
                  <a:ea typeface="+mn-ea"/>
                  <a:cs typeface="+mn-ea"/>
                  <a:sym typeface="+mn-lt"/>
                </a:rPr>
                <a:t>(</a:t>
              </a:r>
              <a:r>
                <a:rPr lang="zh-CN" altLang="en-US" sz="1800" dirty="0">
                  <a:solidFill>
                    <a:schemeClr val="tx1">
                      <a:lumMod val="95000"/>
                      <a:lumOff val="5000"/>
                    </a:schemeClr>
                  </a:solidFill>
                  <a:latin typeface="+mn-lt"/>
                  <a:ea typeface="+mn-ea"/>
                  <a:cs typeface="+mn-ea"/>
                  <a:sym typeface="+mn-lt"/>
                </a:rPr>
                <a:t>便函</a:t>
              </a:r>
              <a:r>
                <a:rPr lang="en-US" altLang="zh-CN" sz="1800" dirty="0">
                  <a:solidFill>
                    <a:schemeClr val="tx1">
                      <a:lumMod val="95000"/>
                      <a:lumOff val="5000"/>
                    </a:schemeClr>
                  </a:solidFill>
                  <a:latin typeface="+mn-lt"/>
                  <a:ea typeface="+mn-ea"/>
                  <a:cs typeface="+mn-ea"/>
                  <a:sym typeface="+mn-lt"/>
                </a:rPr>
                <a:t>)</a:t>
              </a:r>
              <a:r>
                <a:rPr lang="zh-CN" altLang="en-US" sz="1800" dirty="0">
                  <a:solidFill>
                    <a:schemeClr val="tx1">
                      <a:lumMod val="95000"/>
                      <a:lumOff val="5000"/>
                    </a:schemeClr>
                  </a:solidFill>
                  <a:latin typeface="+mn-lt"/>
                  <a:ea typeface="+mn-ea"/>
                  <a:cs typeface="+mn-ea"/>
                  <a:sym typeface="+mn-lt"/>
                </a:rPr>
                <a:t>，该调整功能可以在单据审核通过后自动生成便函号（计划号），并且支持打印。</a:t>
              </a:r>
              <a:endParaRPr lang="zh-CN" altLang="en-US" sz="1800" dirty="0">
                <a:solidFill>
                  <a:schemeClr val="tx1">
                    <a:lumMod val="95000"/>
                    <a:lumOff val="5000"/>
                  </a:schemeClr>
                </a:solidFill>
                <a:latin typeface="+mn-lt"/>
                <a:ea typeface="+mn-ea"/>
                <a:cs typeface="+mn-ea"/>
                <a:sym typeface="+mn-lt"/>
              </a:endParaRPr>
            </a:p>
            <a:p>
              <a:r>
                <a:rPr lang="zh-CN" altLang="en-US" sz="1800" dirty="0">
                  <a:solidFill>
                    <a:schemeClr val="tx1">
                      <a:lumMod val="95000"/>
                      <a:lumOff val="5000"/>
                    </a:schemeClr>
                  </a:solidFill>
                  <a:latin typeface="+mn-lt"/>
                  <a:ea typeface="+mn-ea"/>
                  <a:cs typeface="+mn-ea"/>
                  <a:sym typeface="+mn-lt"/>
                </a:rPr>
                <a:t>计划调整</a:t>
              </a:r>
              <a:r>
                <a:rPr lang="en-US" altLang="zh-CN" sz="1800" dirty="0">
                  <a:solidFill>
                    <a:schemeClr val="tx1">
                      <a:lumMod val="95000"/>
                      <a:lumOff val="5000"/>
                    </a:schemeClr>
                  </a:solidFill>
                  <a:latin typeface="+mn-lt"/>
                  <a:ea typeface="+mn-ea"/>
                  <a:cs typeface="+mn-ea"/>
                  <a:sym typeface="+mn-lt"/>
                </a:rPr>
                <a:t>(</a:t>
              </a:r>
              <a:r>
                <a:rPr lang="zh-CN" altLang="en-US" sz="1800" dirty="0">
                  <a:solidFill>
                    <a:schemeClr val="tx1">
                      <a:lumMod val="95000"/>
                      <a:lumOff val="5000"/>
                    </a:schemeClr>
                  </a:solidFill>
                  <a:latin typeface="+mn-lt"/>
                  <a:ea typeface="+mn-ea"/>
                  <a:cs typeface="+mn-ea"/>
                  <a:sym typeface="+mn-lt"/>
                </a:rPr>
                <a:t>批复</a:t>
              </a:r>
              <a:r>
                <a:rPr lang="en-US" altLang="zh-CN" sz="1800" dirty="0">
                  <a:solidFill>
                    <a:schemeClr val="tx1">
                      <a:lumMod val="95000"/>
                      <a:lumOff val="5000"/>
                    </a:schemeClr>
                  </a:solidFill>
                  <a:latin typeface="+mn-lt"/>
                  <a:ea typeface="+mn-ea"/>
                  <a:cs typeface="+mn-ea"/>
                  <a:sym typeface="+mn-lt"/>
                </a:rPr>
                <a:t>)</a:t>
              </a:r>
              <a:r>
                <a:rPr lang="zh-CN" altLang="en-US" sz="1800" dirty="0">
                  <a:solidFill>
                    <a:schemeClr val="tx1">
                      <a:lumMod val="95000"/>
                      <a:lumOff val="5000"/>
                    </a:schemeClr>
                  </a:solidFill>
                  <a:latin typeface="+mn-lt"/>
                  <a:ea typeface="+mn-ea"/>
                  <a:cs typeface="+mn-ea"/>
                  <a:sym typeface="+mn-lt"/>
                </a:rPr>
                <a:t>，用于批复类计划调整使用。</a:t>
              </a:r>
              <a:endParaRPr lang="zh-CN" altLang="en-US" sz="1800" dirty="0">
                <a:solidFill>
                  <a:schemeClr val="tx1">
                    <a:lumMod val="95000"/>
                    <a:lumOff val="5000"/>
                  </a:schemeClr>
                </a:solidFill>
                <a:latin typeface="+mn-lt"/>
                <a:ea typeface="+mn-ea"/>
                <a:cs typeface="+mn-ea"/>
                <a:sym typeface="+mn-lt"/>
              </a:endParaRPr>
            </a:p>
            <a:p>
              <a:r>
                <a:rPr lang="zh-CN" altLang="en-US" sz="1800" dirty="0">
                  <a:solidFill>
                    <a:schemeClr val="tx1">
                      <a:lumMod val="95000"/>
                      <a:lumOff val="5000"/>
                    </a:schemeClr>
                  </a:solidFill>
                  <a:latin typeface="+mn-lt"/>
                  <a:ea typeface="+mn-ea"/>
                  <a:cs typeface="+mn-ea"/>
                  <a:sym typeface="+mn-lt"/>
                </a:rPr>
                <a:t>年终计划调整，用于上一年项目增补调整使用。</a:t>
              </a:r>
              <a:endParaRPr lang="zh-CN" altLang="en-US" sz="1800" dirty="0">
                <a:solidFill>
                  <a:schemeClr val="tx1">
                    <a:lumMod val="95000"/>
                    <a:lumOff val="5000"/>
                  </a:schemeClr>
                </a:solidFill>
                <a:latin typeface="+mn-lt"/>
                <a:ea typeface="+mn-ea"/>
                <a:cs typeface="+mn-ea"/>
                <a:sym typeface="+mn-lt"/>
              </a:endParaRPr>
            </a:p>
          </p:txBody>
        </p:sp>
        <p:sp>
          <p:nvSpPr>
            <p:cNvPr id="27" name="文本框 26"/>
            <p:cNvSpPr txBox="1"/>
            <p:nvPr>
              <p:custDataLst>
                <p:tags r:id="rId3"/>
              </p:custDataLst>
            </p:nvPr>
          </p:nvSpPr>
          <p:spPr>
            <a:xfrm>
              <a:off x="-482846" y="1123579"/>
              <a:ext cx="2934970" cy="523875"/>
            </a:xfrm>
            <a:prstGeom prst="rect">
              <a:avLst/>
            </a:prstGeom>
            <a:noFill/>
          </p:spPr>
          <p:txBody>
            <a:bodyPr wrap="square" rtlCol="0">
              <a:noAutofit/>
            </a:bodyPr>
            <a:lstStyle>
              <a:defPPr>
                <a:defRPr lang="zh-CN"/>
              </a:defPPr>
              <a:lvl1pPr>
                <a:defRPr sz="1600" b="1">
                  <a:solidFill>
                    <a:schemeClr val="tx1">
                      <a:lumMod val="95000"/>
                      <a:lumOff val="5000"/>
                    </a:schemeClr>
                  </a:solidFill>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r>
                <a:rPr lang="zh-CN" altLang="en-US" sz="2000" dirty="0">
                  <a:latin typeface="+mn-lt"/>
                  <a:ea typeface="+mn-ea"/>
                  <a:cs typeface="+mn-ea"/>
                  <a:sym typeface="+mn-lt"/>
                </a:rPr>
                <a:t>场景使用</a:t>
              </a:r>
              <a:endParaRPr lang="zh-CN" altLang="en-US" sz="2000" dirty="0">
                <a:latin typeface="+mn-lt"/>
                <a:ea typeface="+mn-ea"/>
                <a:cs typeface="+mn-ea"/>
                <a:sym typeface="+mn-lt"/>
              </a:endParaRPr>
            </a:p>
          </p:txBody>
        </p:sp>
      </p:grpSp>
      <p:pic>
        <p:nvPicPr>
          <p:cNvPr id="18" name="图片 1"/>
          <p:cNvPicPr>
            <a:picLocks noChangeAspect="1"/>
          </p:cNvPicPr>
          <p:nvPr/>
        </p:nvPicPr>
        <p:blipFill>
          <a:blip r:embed="rId4"/>
          <a:stretch>
            <a:fillRect/>
          </a:stretch>
        </p:blipFill>
        <p:spPr>
          <a:xfrm>
            <a:off x="3717925" y="844550"/>
            <a:ext cx="6461125" cy="4850130"/>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1" descr="D:\51PPT模板网\51pptmoban.com\图片.jpg"/>
          <p:cNvGrpSpPr/>
          <p:nvPr>
            <p:custDataLst>
              <p:tags r:id="rId1"/>
            </p:custDataLst>
          </p:nvPr>
        </p:nvGrpSpPr>
        <p:grpSpPr bwMode="auto">
          <a:xfrm>
            <a:off x="1879529" y="3479155"/>
            <a:ext cx="526857" cy="503441"/>
            <a:chOff x="0" y="0"/>
            <a:chExt cx="2438400" cy="2332038"/>
          </a:xfrm>
          <a:solidFill>
            <a:schemeClr val="bg1"/>
          </a:solidFill>
        </p:grpSpPr>
        <p:sp>
          <p:nvSpPr>
            <p:cNvPr id="48" name="Freeform 25"/>
            <p:cNvSpPr>
              <a:spLocks noChangeArrowheads="1"/>
            </p:cNvSpPr>
            <p:nvPr>
              <p:custDataLst>
                <p:tags r:id="rId2"/>
              </p:custDataLst>
            </p:nvPr>
          </p:nvSpPr>
          <p:spPr bwMode="auto">
            <a:xfrm>
              <a:off x="893763" y="1676400"/>
              <a:ext cx="655638" cy="655638"/>
            </a:xfrm>
            <a:custGeom>
              <a:avLst/>
              <a:gdLst>
                <a:gd name="T0" fmla="*/ 519152583 w 413"/>
                <a:gd name="T1" fmla="*/ 1040826119 h 413"/>
                <a:gd name="T2" fmla="*/ 0 w 413"/>
                <a:gd name="T3" fmla="*/ 0 h 413"/>
                <a:gd name="T4" fmla="*/ 1040826119 w 413"/>
                <a:gd name="T5" fmla="*/ 0 h 413"/>
                <a:gd name="T6" fmla="*/ 519152583 w 413"/>
                <a:gd name="T7" fmla="*/ 1040826119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95000"/>
                    <a:lumOff val="5000"/>
                  </a:schemeClr>
                </a:solidFill>
                <a:cs typeface="+mn-ea"/>
                <a:sym typeface="+mn-lt"/>
              </a:endParaRPr>
            </a:p>
          </p:txBody>
        </p:sp>
        <p:sp>
          <p:nvSpPr>
            <p:cNvPr id="49" name="任意多边形 43"/>
            <p:cNvSpPr>
              <a:spLocks noChangeArrowheads="1"/>
            </p:cNvSpPr>
            <p:nvPr>
              <p:custDataLst>
                <p:tags r:id="rId3"/>
              </p:custDataLst>
            </p:nvPr>
          </p:nvSpPr>
          <p:spPr bwMode="auto">
            <a:xfrm>
              <a:off x="0" y="0"/>
              <a:ext cx="2438400" cy="177482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95000"/>
                    <a:lumOff val="5000"/>
                  </a:schemeClr>
                </a:solidFill>
                <a:cs typeface="+mn-ea"/>
                <a:sym typeface="+mn-lt"/>
              </a:endParaRPr>
            </a:p>
          </p:txBody>
        </p:sp>
      </p:grpSp>
      <p:grpSp>
        <p:nvGrpSpPr>
          <p:cNvPr id="56" name="组合 50"/>
          <p:cNvGrpSpPr/>
          <p:nvPr>
            <p:custDataLst>
              <p:tags r:id="rId4"/>
            </p:custDataLst>
          </p:nvPr>
        </p:nvGrpSpPr>
        <p:grpSpPr bwMode="auto">
          <a:xfrm>
            <a:off x="3878883" y="2689171"/>
            <a:ext cx="453682" cy="582469"/>
            <a:chOff x="0" y="0"/>
            <a:chExt cx="563562" cy="720725"/>
          </a:xfrm>
          <a:solidFill>
            <a:schemeClr val="bg1"/>
          </a:solidFill>
        </p:grpSpPr>
        <p:sp>
          <p:nvSpPr>
            <p:cNvPr id="57" name="Freeform 32"/>
            <p:cNvSpPr>
              <a:spLocks noChangeArrowheads="1"/>
            </p:cNvSpPr>
            <p:nvPr>
              <p:custDataLst>
                <p:tags r:id="rId5"/>
              </p:custDataLst>
            </p:nvPr>
          </p:nvSpPr>
          <p:spPr bwMode="auto">
            <a:xfrm>
              <a:off x="209550" y="0"/>
              <a:ext cx="142875" cy="720725"/>
            </a:xfrm>
            <a:custGeom>
              <a:avLst/>
              <a:gdLst>
                <a:gd name="T0" fmla="*/ 318957275 w 64"/>
                <a:gd name="T1" fmla="*/ 1456890579 h 321"/>
                <a:gd name="T2" fmla="*/ 159479754 w 64"/>
                <a:gd name="T3" fmla="*/ 1618207245 h 321"/>
                <a:gd name="T4" fmla="*/ 0 w 64"/>
                <a:gd name="T5" fmla="*/ 1456890579 h 321"/>
                <a:gd name="T6" fmla="*/ 0 w 64"/>
                <a:gd name="T7" fmla="*/ 161316666 h 321"/>
                <a:gd name="T8" fmla="*/ 159479754 w 64"/>
                <a:gd name="T9" fmla="*/ 0 h 321"/>
                <a:gd name="T10" fmla="*/ 318957275 w 64"/>
                <a:gd name="T11" fmla="*/ 161316666 h 321"/>
                <a:gd name="T12" fmla="*/ 318957275 w 64"/>
                <a:gd name="T13" fmla="*/ 1456890579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95000"/>
                    <a:lumOff val="5000"/>
                  </a:schemeClr>
                </a:solidFill>
                <a:cs typeface="+mn-ea"/>
                <a:sym typeface="+mn-lt"/>
              </a:endParaRPr>
            </a:p>
          </p:txBody>
        </p:sp>
        <p:sp>
          <p:nvSpPr>
            <p:cNvPr id="58" name="Freeform 33"/>
            <p:cNvSpPr>
              <a:spLocks noChangeArrowheads="1"/>
            </p:cNvSpPr>
            <p:nvPr>
              <p:custDataLst>
                <p:tags r:id="rId6"/>
              </p:custDataLst>
            </p:nvPr>
          </p:nvSpPr>
          <p:spPr bwMode="auto">
            <a:xfrm>
              <a:off x="0" y="439737"/>
              <a:ext cx="141288" cy="280988"/>
            </a:xfrm>
            <a:custGeom>
              <a:avLst/>
              <a:gdLst>
                <a:gd name="T0" fmla="*/ 316861888 w 63"/>
                <a:gd name="T1" fmla="*/ 469935571 h 125"/>
                <a:gd name="T2" fmla="*/ 160944973 w 63"/>
                <a:gd name="T3" fmla="*/ 631634049 h 125"/>
                <a:gd name="T4" fmla="*/ 0 w 63"/>
                <a:gd name="T5" fmla="*/ 469935571 h 125"/>
                <a:gd name="T6" fmla="*/ 0 w 63"/>
                <a:gd name="T7" fmla="*/ 161698478 h 125"/>
                <a:gd name="T8" fmla="*/ 160944973 w 63"/>
                <a:gd name="T9" fmla="*/ 0 h 125"/>
                <a:gd name="T10" fmla="*/ 316861888 w 63"/>
                <a:gd name="T11" fmla="*/ 161698478 h 125"/>
                <a:gd name="T12" fmla="*/ 316861888 w 63"/>
                <a:gd name="T13" fmla="*/ 469935571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95000"/>
                    <a:lumOff val="5000"/>
                  </a:schemeClr>
                </a:solidFill>
                <a:cs typeface="+mn-ea"/>
                <a:sym typeface="+mn-lt"/>
              </a:endParaRPr>
            </a:p>
          </p:txBody>
        </p:sp>
        <p:sp>
          <p:nvSpPr>
            <p:cNvPr id="59" name="Freeform 34"/>
            <p:cNvSpPr>
              <a:spLocks noChangeArrowheads="1"/>
            </p:cNvSpPr>
            <p:nvPr>
              <p:custDataLst>
                <p:tags r:id="rId7"/>
              </p:custDataLst>
            </p:nvPr>
          </p:nvSpPr>
          <p:spPr bwMode="auto">
            <a:xfrm>
              <a:off x="420687" y="231775"/>
              <a:ext cx="142875" cy="488950"/>
            </a:xfrm>
            <a:custGeom>
              <a:avLst/>
              <a:gdLst>
                <a:gd name="T0" fmla="*/ 318957275 w 64"/>
                <a:gd name="T1" fmla="*/ 935684326 h 218"/>
                <a:gd name="T2" fmla="*/ 159479754 w 64"/>
                <a:gd name="T3" fmla="*/ 1096661021 h 218"/>
                <a:gd name="T4" fmla="*/ 0 w 64"/>
                <a:gd name="T5" fmla="*/ 935684326 h 218"/>
                <a:gd name="T6" fmla="*/ 0 w 64"/>
                <a:gd name="T7" fmla="*/ 160976694 h 218"/>
                <a:gd name="T8" fmla="*/ 159479754 w 64"/>
                <a:gd name="T9" fmla="*/ 0 h 218"/>
                <a:gd name="T10" fmla="*/ 318957275 w 64"/>
                <a:gd name="T11" fmla="*/ 160976694 h 218"/>
                <a:gd name="T12" fmla="*/ 318957275 w 64"/>
                <a:gd name="T13" fmla="*/ 935684326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95000"/>
                    <a:lumOff val="5000"/>
                  </a:schemeClr>
                </a:solidFill>
                <a:cs typeface="+mn-ea"/>
                <a:sym typeface="+mn-lt"/>
              </a:endParaRPr>
            </a:p>
          </p:txBody>
        </p:sp>
      </p:grpSp>
      <p:sp>
        <p:nvSpPr>
          <p:cNvPr id="65" name="Freeform 92" descr="D:\51PPT模板网\51pptmoban.com\图片.jpg"/>
          <p:cNvSpPr>
            <a:spLocks noChangeAspect="1" noEditPoints="1"/>
          </p:cNvSpPr>
          <p:nvPr>
            <p:custDataLst>
              <p:tags r:id="rId8"/>
            </p:custDataLst>
          </p:nvPr>
        </p:nvSpPr>
        <p:spPr bwMode="auto">
          <a:xfrm>
            <a:off x="9732012" y="3466329"/>
            <a:ext cx="524027" cy="543726"/>
          </a:xfrm>
          <a:custGeom>
            <a:avLst/>
            <a:gdLst>
              <a:gd name="T0" fmla="*/ 414 w 1305"/>
              <a:gd name="T1" fmla="*/ 1345 h 1359"/>
              <a:gd name="T2" fmla="*/ 819 w 1305"/>
              <a:gd name="T3" fmla="*/ 1309 h 1359"/>
              <a:gd name="T4" fmla="*/ 1281 w 1305"/>
              <a:gd name="T5" fmla="*/ 606 h 1359"/>
              <a:gd name="T6" fmla="*/ 1294 w 1305"/>
              <a:gd name="T7" fmla="*/ 51 h 1359"/>
              <a:gd name="T8" fmla="*/ 414 w 1305"/>
              <a:gd name="T9" fmla="*/ 1345 h 1359"/>
              <a:gd name="T10" fmla="*/ 342 w 1305"/>
              <a:gd name="T11" fmla="*/ 1294 h 1359"/>
              <a:gd name="T12" fmla="*/ 1223 w 1305"/>
              <a:gd name="T13" fmla="*/ 0 h 1359"/>
              <a:gd name="T14" fmla="*/ 342 w 1305"/>
              <a:gd name="T15" fmla="*/ 1294 h 1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9">
                <a:moveTo>
                  <a:pt x="414" y="1345"/>
                </a:moveTo>
                <a:cubicBezTo>
                  <a:pt x="560" y="1359"/>
                  <a:pt x="696" y="1349"/>
                  <a:pt x="819" y="1309"/>
                </a:cubicBezTo>
                <a:cubicBezTo>
                  <a:pt x="1103" y="1217"/>
                  <a:pt x="1305" y="997"/>
                  <a:pt x="1281" y="606"/>
                </a:cubicBezTo>
                <a:cubicBezTo>
                  <a:pt x="1270" y="414"/>
                  <a:pt x="1230" y="216"/>
                  <a:pt x="1294" y="51"/>
                </a:cubicBezTo>
                <a:cubicBezTo>
                  <a:pt x="845" y="485"/>
                  <a:pt x="649" y="775"/>
                  <a:pt x="414" y="1345"/>
                </a:cubicBezTo>
                <a:close/>
                <a:moveTo>
                  <a:pt x="342" y="1294"/>
                </a:moveTo>
                <a:cubicBezTo>
                  <a:pt x="0" y="950"/>
                  <a:pt x="233" y="164"/>
                  <a:pt x="1223" y="0"/>
                </a:cubicBezTo>
                <a:cubicBezTo>
                  <a:pt x="787" y="413"/>
                  <a:pt x="584" y="704"/>
                  <a:pt x="342" y="1294"/>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95000"/>
                  <a:lumOff val="5000"/>
                </a:schemeClr>
              </a:solidFill>
              <a:cs typeface="+mn-ea"/>
              <a:sym typeface="+mn-lt"/>
            </a:endParaRPr>
          </a:p>
        </p:txBody>
      </p:sp>
      <p:grpSp>
        <p:nvGrpSpPr>
          <p:cNvPr id="66" name="组合 65"/>
          <p:cNvGrpSpPr>
            <a:grpSpLocks noChangeAspect="1"/>
          </p:cNvGrpSpPr>
          <p:nvPr>
            <p:custDataLst>
              <p:tags r:id="rId9"/>
            </p:custDataLst>
          </p:nvPr>
        </p:nvGrpSpPr>
        <p:grpSpPr>
          <a:xfrm>
            <a:off x="7769245" y="2697825"/>
            <a:ext cx="524027" cy="521254"/>
            <a:chOff x="3856417" y="4248125"/>
            <a:chExt cx="409860" cy="407692"/>
          </a:xfrm>
          <a:solidFill>
            <a:schemeClr val="bg1"/>
          </a:solidFill>
        </p:grpSpPr>
        <p:sp>
          <p:nvSpPr>
            <p:cNvPr id="67" name="Freeform 187"/>
            <p:cNvSpPr/>
            <p:nvPr>
              <p:custDataLst>
                <p:tags r:id="rId10"/>
              </p:custDataLst>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tx1">
                    <a:lumMod val="95000"/>
                    <a:lumOff val="5000"/>
                  </a:schemeClr>
                </a:solidFill>
                <a:cs typeface="+mn-ea"/>
                <a:sym typeface="+mn-lt"/>
              </a:endParaRPr>
            </a:p>
          </p:txBody>
        </p:sp>
        <p:sp>
          <p:nvSpPr>
            <p:cNvPr id="68" name="Freeform 188"/>
            <p:cNvSpPr/>
            <p:nvPr>
              <p:custDataLst>
                <p:tags r:id="rId11"/>
              </p:custDataLst>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tx1">
                    <a:lumMod val="95000"/>
                    <a:lumOff val="5000"/>
                  </a:schemeClr>
                </a:solidFill>
                <a:cs typeface="+mn-ea"/>
                <a:sym typeface="+mn-lt"/>
              </a:endParaRPr>
            </a:p>
          </p:txBody>
        </p:sp>
        <p:sp>
          <p:nvSpPr>
            <p:cNvPr id="69" name="Freeform 189"/>
            <p:cNvSpPr>
              <a:spLocks noEditPoints="1"/>
            </p:cNvSpPr>
            <p:nvPr>
              <p:custDataLst>
                <p:tags r:id="rId12"/>
              </p:custDataLst>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tx1">
                    <a:lumMod val="95000"/>
                    <a:lumOff val="5000"/>
                  </a:schemeClr>
                </a:solidFill>
                <a:cs typeface="+mn-ea"/>
                <a:sym typeface="+mn-lt"/>
              </a:endParaRPr>
            </a:p>
          </p:txBody>
        </p:sp>
        <p:sp>
          <p:nvSpPr>
            <p:cNvPr id="70" name="Rectangle 190"/>
            <p:cNvSpPr>
              <a:spLocks noChangeArrowheads="1"/>
            </p:cNvSpPr>
            <p:nvPr>
              <p:custDataLst>
                <p:tags r:id="rId13"/>
              </p:custDataLst>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chemeClr val="tx1">
                    <a:lumMod val="95000"/>
                    <a:lumOff val="5000"/>
                  </a:schemeClr>
                </a:solidFill>
                <a:cs typeface="+mn-ea"/>
                <a:sym typeface="+mn-lt"/>
              </a:endParaRPr>
            </a:p>
          </p:txBody>
        </p:sp>
        <p:sp>
          <p:nvSpPr>
            <p:cNvPr id="71" name="Rectangle 191"/>
            <p:cNvSpPr>
              <a:spLocks noChangeArrowheads="1"/>
            </p:cNvSpPr>
            <p:nvPr>
              <p:custDataLst>
                <p:tags r:id="rId14"/>
              </p:custDataLst>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chemeClr val="tx1">
                    <a:lumMod val="95000"/>
                    <a:lumOff val="5000"/>
                  </a:schemeClr>
                </a:solidFill>
                <a:cs typeface="+mn-ea"/>
                <a:sym typeface="+mn-lt"/>
              </a:endParaRPr>
            </a:p>
          </p:txBody>
        </p:sp>
        <p:sp>
          <p:nvSpPr>
            <p:cNvPr id="72" name="Rectangle 192"/>
            <p:cNvSpPr>
              <a:spLocks noChangeArrowheads="1"/>
            </p:cNvSpPr>
            <p:nvPr>
              <p:custDataLst>
                <p:tags r:id="rId15"/>
              </p:custDataLst>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chemeClr val="tx1">
                    <a:lumMod val="95000"/>
                    <a:lumOff val="5000"/>
                  </a:schemeClr>
                </a:solidFill>
                <a:cs typeface="+mn-ea"/>
                <a:sym typeface="+mn-lt"/>
              </a:endParaRPr>
            </a:p>
          </p:txBody>
        </p:sp>
        <p:sp>
          <p:nvSpPr>
            <p:cNvPr id="73" name="Rectangle 193"/>
            <p:cNvSpPr>
              <a:spLocks noChangeArrowheads="1"/>
            </p:cNvSpPr>
            <p:nvPr>
              <p:custDataLst>
                <p:tags r:id="rId16"/>
              </p:custDataLst>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chemeClr val="tx1">
                    <a:lumMod val="95000"/>
                    <a:lumOff val="5000"/>
                  </a:schemeClr>
                </a:solidFill>
                <a:cs typeface="+mn-ea"/>
                <a:sym typeface="+mn-lt"/>
              </a:endParaRPr>
            </a:p>
          </p:txBody>
        </p:sp>
      </p:grpSp>
      <p:sp>
        <p:nvSpPr>
          <p:cNvPr id="74" name="Freeform 174" descr="D:\51PPT模板网\51pptmoban.com\图片.jpg"/>
          <p:cNvSpPr>
            <a:spLocks noChangeAspect="1" noEditPoints="1"/>
          </p:cNvSpPr>
          <p:nvPr>
            <p:custDataLst>
              <p:tags r:id="rId17"/>
            </p:custDataLst>
          </p:nvPr>
        </p:nvSpPr>
        <p:spPr bwMode="auto">
          <a:xfrm>
            <a:off x="5780276" y="3413412"/>
            <a:ext cx="576429" cy="649560"/>
          </a:xfrm>
          <a:custGeom>
            <a:avLst/>
            <a:gdLst>
              <a:gd name="T0" fmla="*/ 630 w 1313"/>
              <a:gd name="T1" fmla="*/ 785 h 1486"/>
              <a:gd name="T2" fmla="*/ 683 w 1313"/>
              <a:gd name="T3" fmla="*/ 701 h 1486"/>
              <a:gd name="T4" fmla="*/ 910 w 1313"/>
              <a:gd name="T5" fmla="*/ 903 h 1486"/>
              <a:gd name="T6" fmla="*/ 497 w 1313"/>
              <a:gd name="T7" fmla="*/ 997 h 1486"/>
              <a:gd name="T8" fmla="*/ 404 w 1313"/>
              <a:gd name="T9" fmla="*/ 583 h 1486"/>
              <a:gd name="T10" fmla="*/ 817 w 1313"/>
              <a:gd name="T11" fmla="*/ 490 h 1486"/>
              <a:gd name="T12" fmla="*/ 889 w 1313"/>
              <a:gd name="T13" fmla="*/ 375 h 1486"/>
              <a:gd name="T14" fmla="*/ 425 w 1313"/>
              <a:gd name="T15" fmla="*/ 1111 h 1486"/>
              <a:gd name="T16" fmla="*/ 889 w 1313"/>
              <a:gd name="T17" fmla="*/ 375 h 1486"/>
              <a:gd name="T18" fmla="*/ 1238 w 1313"/>
              <a:gd name="T19" fmla="*/ 1132 h 1486"/>
              <a:gd name="T20" fmla="*/ 1085 w 1313"/>
              <a:gd name="T21" fmla="*/ 1048 h 1486"/>
              <a:gd name="T22" fmla="*/ 1071 w 1313"/>
              <a:gd name="T23" fmla="*/ 1004 h 1486"/>
              <a:gd name="T24" fmla="*/ 1135 w 1313"/>
              <a:gd name="T25" fmla="*/ 961 h 1486"/>
              <a:gd name="T26" fmla="*/ 1283 w 1313"/>
              <a:gd name="T27" fmla="*/ 1053 h 1486"/>
              <a:gd name="T28" fmla="*/ 657 w 1313"/>
              <a:gd name="T29" fmla="*/ 1232 h 1486"/>
              <a:gd name="T30" fmla="*/ 707 w 1313"/>
              <a:gd name="T31" fmla="*/ 1266 h 1486"/>
              <a:gd name="T32" fmla="*/ 701 w 1313"/>
              <a:gd name="T33" fmla="*/ 1441 h 1486"/>
              <a:gd name="T34" fmla="*/ 610 w 1313"/>
              <a:gd name="T35" fmla="*/ 1441 h 1486"/>
              <a:gd name="T36" fmla="*/ 606 w 1313"/>
              <a:gd name="T37" fmla="*/ 1266 h 1486"/>
              <a:gd name="T38" fmla="*/ 657 w 1313"/>
              <a:gd name="T39" fmla="*/ 1232 h 1486"/>
              <a:gd name="T40" fmla="*/ 657 w 1313"/>
              <a:gd name="T41" fmla="*/ 847 h 1486"/>
              <a:gd name="T42" fmla="*/ 556 w 1313"/>
              <a:gd name="T43" fmla="*/ 766 h 1486"/>
              <a:gd name="T44" fmla="*/ 657 w 1313"/>
              <a:gd name="T45" fmla="*/ 639 h 1486"/>
              <a:gd name="T46" fmla="*/ 758 w 1313"/>
              <a:gd name="T47" fmla="*/ 720 h 1486"/>
              <a:gd name="T48" fmla="*/ 819 w 1313"/>
              <a:gd name="T49" fmla="*/ 707 h 1486"/>
              <a:gd name="T50" fmla="*/ 840 w 1313"/>
              <a:gd name="T51" fmla="*/ 579 h 1486"/>
              <a:gd name="T52" fmla="*/ 746 w 1313"/>
              <a:gd name="T53" fmla="*/ 602 h 1486"/>
              <a:gd name="T54" fmla="*/ 707 w 1313"/>
              <a:gd name="T55" fmla="*/ 503 h 1486"/>
              <a:gd name="T56" fmla="*/ 606 w 1313"/>
              <a:gd name="T57" fmla="*/ 503 h 1486"/>
              <a:gd name="T58" fmla="*/ 545 w 1313"/>
              <a:gd name="T59" fmla="*/ 620 h 1486"/>
              <a:gd name="T60" fmla="*/ 449 w 1313"/>
              <a:gd name="T61" fmla="*/ 612 h 1486"/>
              <a:gd name="T62" fmla="*/ 494 w 1313"/>
              <a:gd name="T63" fmla="*/ 707 h 1486"/>
              <a:gd name="T64" fmla="*/ 424 w 1313"/>
              <a:gd name="T65" fmla="*/ 819 h 1486"/>
              <a:gd name="T66" fmla="*/ 544 w 1313"/>
              <a:gd name="T67" fmla="*/ 866 h 1486"/>
              <a:gd name="T68" fmla="*/ 606 w 1313"/>
              <a:gd name="T69" fmla="*/ 902 h 1486"/>
              <a:gd name="T70" fmla="*/ 657 w 1313"/>
              <a:gd name="T71" fmla="*/ 989 h 1486"/>
              <a:gd name="T72" fmla="*/ 707 w 1313"/>
              <a:gd name="T73" fmla="*/ 902 h 1486"/>
              <a:gd name="T74" fmla="*/ 839 w 1313"/>
              <a:gd name="T75" fmla="*/ 907 h 1486"/>
              <a:gd name="T76" fmla="*/ 890 w 1313"/>
              <a:gd name="T77" fmla="*/ 820 h 1486"/>
              <a:gd name="T78" fmla="*/ 819 w 1313"/>
              <a:gd name="T79" fmla="*/ 707 h 1486"/>
              <a:gd name="T80" fmla="*/ 260 w 1313"/>
              <a:gd name="T81" fmla="*/ 1030 h 1486"/>
              <a:gd name="T82" fmla="*/ 181 w 1313"/>
              <a:gd name="T83" fmla="*/ 1050 h 1486"/>
              <a:gd name="T84" fmla="*/ 13 w 1313"/>
              <a:gd name="T85" fmla="*/ 1114 h 1486"/>
              <a:gd name="T86" fmla="*/ 153 w 1313"/>
              <a:gd name="T87" fmla="*/ 1001 h 1486"/>
              <a:gd name="T88" fmla="*/ 210 w 1313"/>
              <a:gd name="T89" fmla="*/ 943 h 1486"/>
              <a:gd name="T90" fmla="*/ 1053 w 1313"/>
              <a:gd name="T91" fmla="*/ 456 h 1486"/>
              <a:gd name="T92" fmla="*/ 1132 w 1313"/>
              <a:gd name="T93" fmla="*/ 436 h 1486"/>
              <a:gd name="T94" fmla="*/ 1300 w 1313"/>
              <a:gd name="T95" fmla="*/ 372 h 1486"/>
              <a:gd name="T96" fmla="*/ 1160 w 1313"/>
              <a:gd name="T97" fmla="*/ 485 h 1486"/>
              <a:gd name="T98" fmla="*/ 1103 w 1313"/>
              <a:gd name="T99" fmla="*/ 543 h 1486"/>
              <a:gd name="T100" fmla="*/ 76 w 1313"/>
              <a:gd name="T101" fmla="*/ 354 h 1486"/>
              <a:gd name="T102" fmla="*/ 228 w 1313"/>
              <a:gd name="T103" fmla="*/ 438 h 1486"/>
              <a:gd name="T104" fmla="*/ 243 w 1313"/>
              <a:gd name="T105" fmla="*/ 482 h 1486"/>
              <a:gd name="T106" fmla="*/ 178 w 1313"/>
              <a:gd name="T107" fmla="*/ 525 h 1486"/>
              <a:gd name="T108" fmla="*/ 30 w 1313"/>
              <a:gd name="T109" fmla="*/ 433 h 1486"/>
              <a:gd name="T110" fmla="*/ 657 w 1313"/>
              <a:gd name="T111" fmla="*/ 254 h 1486"/>
              <a:gd name="T112" fmla="*/ 606 w 1313"/>
              <a:gd name="T113" fmla="*/ 220 h 1486"/>
              <a:gd name="T114" fmla="*/ 612 w 1313"/>
              <a:gd name="T115" fmla="*/ 46 h 1486"/>
              <a:gd name="T116" fmla="*/ 703 w 1313"/>
              <a:gd name="T117" fmla="*/ 46 h 1486"/>
              <a:gd name="T118" fmla="*/ 707 w 1313"/>
              <a:gd name="T119" fmla="*/ 220 h 1486"/>
              <a:gd name="T120" fmla="*/ 657 w 1313"/>
              <a:gd name="T121" fmla="*/ 254 h 1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3" h="1486">
                <a:moveTo>
                  <a:pt x="698" y="769"/>
                </a:moveTo>
                <a:cubicBezTo>
                  <a:pt x="684" y="792"/>
                  <a:pt x="653" y="799"/>
                  <a:pt x="630" y="785"/>
                </a:cubicBezTo>
                <a:cubicBezTo>
                  <a:pt x="607" y="770"/>
                  <a:pt x="600" y="740"/>
                  <a:pt x="615" y="717"/>
                </a:cubicBezTo>
                <a:cubicBezTo>
                  <a:pt x="629" y="694"/>
                  <a:pt x="660" y="687"/>
                  <a:pt x="683" y="701"/>
                </a:cubicBezTo>
                <a:cubicBezTo>
                  <a:pt x="706" y="716"/>
                  <a:pt x="713" y="746"/>
                  <a:pt x="698" y="769"/>
                </a:cubicBezTo>
                <a:close/>
                <a:moveTo>
                  <a:pt x="910" y="903"/>
                </a:moveTo>
                <a:cubicBezTo>
                  <a:pt x="855" y="990"/>
                  <a:pt x="760" y="1043"/>
                  <a:pt x="657" y="1043"/>
                </a:cubicBezTo>
                <a:cubicBezTo>
                  <a:pt x="600" y="1043"/>
                  <a:pt x="545" y="1027"/>
                  <a:pt x="497" y="997"/>
                </a:cubicBezTo>
                <a:cubicBezTo>
                  <a:pt x="429" y="954"/>
                  <a:pt x="383" y="887"/>
                  <a:pt x="365" y="809"/>
                </a:cubicBezTo>
                <a:cubicBezTo>
                  <a:pt x="347" y="731"/>
                  <a:pt x="361" y="651"/>
                  <a:pt x="404" y="583"/>
                </a:cubicBezTo>
                <a:cubicBezTo>
                  <a:pt x="459" y="496"/>
                  <a:pt x="554" y="444"/>
                  <a:pt x="657" y="444"/>
                </a:cubicBezTo>
                <a:cubicBezTo>
                  <a:pt x="714" y="444"/>
                  <a:pt x="769" y="460"/>
                  <a:pt x="817" y="490"/>
                </a:cubicBezTo>
                <a:cubicBezTo>
                  <a:pt x="956" y="578"/>
                  <a:pt x="998" y="763"/>
                  <a:pt x="910" y="903"/>
                </a:cubicBezTo>
                <a:close/>
                <a:moveTo>
                  <a:pt x="889" y="375"/>
                </a:moveTo>
                <a:cubicBezTo>
                  <a:pt x="686" y="247"/>
                  <a:pt x="417" y="308"/>
                  <a:pt x="289" y="511"/>
                </a:cubicBezTo>
                <a:cubicBezTo>
                  <a:pt x="161" y="714"/>
                  <a:pt x="222" y="983"/>
                  <a:pt x="425" y="1111"/>
                </a:cubicBezTo>
                <a:cubicBezTo>
                  <a:pt x="628" y="1239"/>
                  <a:pt x="897" y="1178"/>
                  <a:pt x="1025" y="975"/>
                </a:cubicBezTo>
                <a:cubicBezTo>
                  <a:pt x="1153" y="772"/>
                  <a:pt x="1092" y="503"/>
                  <a:pt x="889" y="375"/>
                </a:cubicBezTo>
                <a:close/>
                <a:moveTo>
                  <a:pt x="1300" y="1115"/>
                </a:moveTo>
                <a:cubicBezTo>
                  <a:pt x="1287" y="1137"/>
                  <a:pt x="1259" y="1144"/>
                  <a:pt x="1238" y="1132"/>
                </a:cubicBezTo>
                <a:cubicBezTo>
                  <a:pt x="1220" y="1122"/>
                  <a:pt x="1185" y="1091"/>
                  <a:pt x="1132" y="1050"/>
                </a:cubicBezTo>
                <a:cubicBezTo>
                  <a:pt x="1117" y="1057"/>
                  <a:pt x="1100" y="1057"/>
                  <a:pt x="1085" y="1048"/>
                </a:cubicBezTo>
                <a:lnTo>
                  <a:pt x="1053" y="1030"/>
                </a:lnTo>
                <a:cubicBezTo>
                  <a:pt x="1059" y="1022"/>
                  <a:pt x="1065" y="1013"/>
                  <a:pt x="1071" y="1004"/>
                </a:cubicBezTo>
                <a:cubicBezTo>
                  <a:pt x="1083" y="984"/>
                  <a:pt x="1094" y="964"/>
                  <a:pt x="1103" y="943"/>
                </a:cubicBezTo>
                <a:lnTo>
                  <a:pt x="1135" y="961"/>
                </a:lnTo>
                <a:cubicBezTo>
                  <a:pt x="1150" y="970"/>
                  <a:pt x="1159" y="985"/>
                  <a:pt x="1160" y="1001"/>
                </a:cubicBezTo>
                <a:cubicBezTo>
                  <a:pt x="1220" y="1026"/>
                  <a:pt x="1265" y="1043"/>
                  <a:pt x="1283" y="1053"/>
                </a:cubicBezTo>
                <a:cubicBezTo>
                  <a:pt x="1305" y="1066"/>
                  <a:pt x="1312" y="1093"/>
                  <a:pt x="1300" y="1115"/>
                </a:cubicBezTo>
                <a:close/>
                <a:moveTo>
                  <a:pt x="657" y="1232"/>
                </a:moveTo>
                <a:cubicBezTo>
                  <a:pt x="673" y="1232"/>
                  <a:pt x="690" y="1231"/>
                  <a:pt x="707" y="1230"/>
                </a:cubicBezTo>
                <a:lnTo>
                  <a:pt x="707" y="1266"/>
                </a:lnTo>
                <a:cubicBezTo>
                  <a:pt x="707" y="1284"/>
                  <a:pt x="698" y="1299"/>
                  <a:pt x="684" y="1308"/>
                </a:cubicBezTo>
                <a:cubicBezTo>
                  <a:pt x="693" y="1372"/>
                  <a:pt x="701" y="1420"/>
                  <a:pt x="701" y="1441"/>
                </a:cubicBezTo>
                <a:cubicBezTo>
                  <a:pt x="701" y="1466"/>
                  <a:pt x="681" y="1486"/>
                  <a:pt x="656" y="1486"/>
                </a:cubicBezTo>
                <a:cubicBezTo>
                  <a:pt x="631" y="1486"/>
                  <a:pt x="610" y="1466"/>
                  <a:pt x="610" y="1441"/>
                </a:cubicBezTo>
                <a:cubicBezTo>
                  <a:pt x="610" y="1420"/>
                  <a:pt x="619" y="1374"/>
                  <a:pt x="629" y="1308"/>
                </a:cubicBezTo>
                <a:cubicBezTo>
                  <a:pt x="615" y="1299"/>
                  <a:pt x="606" y="1284"/>
                  <a:pt x="606" y="1266"/>
                </a:cubicBezTo>
                <a:lnTo>
                  <a:pt x="606" y="1229"/>
                </a:lnTo>
                <a:cubicBezTo>
                  <a:pt x="623" y="1231"/>
                  <a:pt x="640" y="1232"/>
                  <a:pt x="657" y="1232"/>
                </a:cubicBezTo>
                <a:close/>
                <a:moveTo>
                  <a:pt x="744" y="798"/>
                </a:moveTo>
                <a:cubicBezTo>
                  <a:pt x="725" y="829"/>
                  <a:pt x="692" y="847"/>
                  <a:pt x="657" y="847"/>
                </a:cubicBezTo>
                <a:cubicBezTo>
                  <a:pt x="637" y="847"/>
                  <a:pt x="618" y="841"/>
                  <a:pt x="601" y="831"/>
                </a:cubicBezTo>
                <a:cubicBezTo>
                  <a:pt x="578" y="816"/>
                  <a:pt x="562" y="793"/>
                  <a:pt x="556" y="766"/>
                </a:cubicBezTo>
                <a:cubicBezTo>
                  <a:pt x="549" y="739"/>
                  <a:pt x="554" y="711"/>
                  <a:pt x="569" y="688"/>
                </a:cubicBezTo>
                <a:cubicBezTo>
                  <a:pt x="588" y="658"/>
                  <a:pt x="621" y="639"/>
                  <a:pt x="657" y="639"/>
                </a:cubicBezTo>
                <a:cubicBezTo>
                  <a:pt x="676" y="639"/>
                  <a:pt x="695" y="645"/>
                  <a:pt x="712" y="655"/>
                </a:cubicBezTo>
                <a:cubicBezTo>
                  <a:pt x="735" y="670"/>
                  <a:pt x="751" y="693"/>
                  <a:pt x="758" y="720"/>
                </a:cubicBezTo>
                <a:cubicBezTo>
                  <a:pt x="764" y="747"/>
                  <a:pt x="759" y="775"/>
                  <a:pt x="744" y="798"/>
                </a:cubicBezTo>
                <a:close/>
                <a:moveTo>
                  <a:pt x="819" y="707"/>
                </a:moveTo>
                <a:lnTo>
                  <a:pt x="890" y="666"/>
                </a:lnTo>
                <a:cubicBezTo>
                  <a:pt x="879" y="634"/>
                  <a:pt x="862" y="604"/>
                  <a:pt x="840" y="579"/>
                </a:cubicBezTo>
                <a:lnTo>
                  <a:pt x="769" y="620"/>
                </a:lnTo>
                <a:cubicBezTo>
                  <a:pt x="762" y="614"/>
                  <a:pt x="754" y="608"/>
                  <a:pt x="746" y="602"/>
                </a:cubicBezTo>
                <a:cubicBezTo>
                  <a:pt x="733" y="594"/>
                  <a:pt x="720" y="589"/>
                  <a:pt x="707" y="584"/>
                </a:cubicBezTo>
                <a:lnTo>
                  <a:pt x="707" y="503"/>
                </a:lnTo>
                <a:cubicBezTo>
                  <a:pt x="691" y="500"/>
                  <a:pt x="674" y="498"/>
                  <a:pt x="657" y="498"/>
                </a:cubicBezTo>
                <a:cubicBezTo>
                  <a:pt x="640" y="498"/>
                  <a:pt x="623" y="500"/>
                  <a:pt x="606" y="503"/>
                </a:cubicBezTo>
                <a:lnTo>
                  <a:pt x="606" y="585"/>
                </a:lnTo>
                <a:cubicBezTo>
                  <a:pt x="584" y="592"/>
                  <a:pt x="563" y="604"/>
                  <a:pt x="545" y="620"/>
                </a:cubicBezTo>
                <a:lnTo>
                  <a:pt x="474" y="580"/>
                </a:lnTo>
                <a:cubicBezTo>
                  <a:pt x="465" y="590"/>
                  <a:pt x="457" y="601"/>
                  <a:pt x="449" y="612"/>
                </a:cubicBezTo>
                <a:cubicBezTo>
                  <a:pt x="439" y="630"/>
                  <a:pt x="430" y="648"/>
                  <a:pt x="424" y="667"/>
                </a:cubicBezTo>
                <a:lnTo>
                  <a:pt x="494" y="707"/>
                </a:lnTo>
                <a:cubicBezTo>
                  <a:pt x="489" y="731"/>
                  <a:pt x="489" y="755"/>
                  <a:pt x="494" y="779"/>
                </a:cubicBezTo>
                <a:lnTo>
                  <a:pt x="424" y="819"/>
                </a:lnTo>
                <a:cubicBezTo>
                  <a:pt x="434" y="852"/>
                  <a:pt x="451" y="881"/>
                  <a:pt x="474" y="906"/>
                </a:cubicBezTo>
                <a:lnTo>
                  <a:pt x="544" y="866"/>
                </a:lnTo>
                <a:cubicBezTo>
                  <a:pt x="552" y="872"/>
                  <a:pt x="559" y="879"/>
                  <a:pt x="568" y="884"/>
                </a:cubicBezTo>
                <a:cubicBezTo>
                  <a:pt x="580" y="892"/>
                  <a:pt x="593" y="897"/>
                  <a:pt x="606" y="902"/>
                </a:cubicBezTo>
                <a:lnTo>
                  <a:pt x="606" y="983"/>
                </a:lnTo>
                <a:cubicBezTo>
                  <a:pt x="623" y="987"/>
                  <a:pt x="640" y="989"/>
                  <a:pt x="657" y="989"/>
                </a:cubicBezTo>
                <a:cubicBezTo>
                  <a:pt x="674" y="989"/>
                  <a:pt x="690" y="986"/>
                  <a:pt x="707" y="983"/>
                </a:cubicBezTo>
                <a:lnTo>
                  <a:pt x="707" y="902"/>
                </a:lnTo>
                <a:cubicBezTo>
                  <a:pt x="730" y="895"/>
                  <a:pt x="751" y="883"/>
                  <a:pt x="769" y="866"/>
                </a:cubicBezTo>
                <a:lnTo>
                  <a:pt x="839" y="907"/>
                </a:lnTo>
                <a:cubicBezTo>
                  <a:pt x="849" y="896"/>
                  <a:pt x="857" y="886"/>
                  <a:pt x="864" y="874"/>
                </a:cubicBezTo>
                <a:cubicBezTo>
                  <a:pt x="875" y="857"/>
                  <a:pt x="884" y="839"/>
                  <a:pt x="890" y="820"/>
                </a:cubicBezTo>
                <a:lnTo>
                  <a:pt x="819" y="779"/>
                </a:lnTo>
                <a:cubicBezTo>
                  <a:pt x="825" y="755"/>
                  <a:pt x="825" y="730"/>
                  <a:pt x="819" y="707"/>
                </a:cubicBezTo>
                <a:close/>
                <a:moveTo>
                  <a:pt x="210" y="943"/>
                </a:moveTo>
                <a:cubicBezTo>
                  <a:pt x="224" y="974"/>
                  <a:pt x="241" y="1003"/>
                  <a:pt x="260" y="1030"/>
                </a:cubicBezTo>
                <a:lnTo>
                  <a:pt x="229" y="1048"/>
                </a:lnTo>
                <a:cubicBezTo>
                  <a:pt x="213" y="1057"/>
                  <a:pt x="196" y="1057"/>
                  <a:pt x="181" y="1050"/>
                </a:cubicBezTo>
                <a:cubicBezTo>
                  <a:pt x="130" y="1089"/>
                  <a:pt x="93" y="1120"/>
                  <a:pt x="75" y="1131"/>
                </a:cubicBezTo>
                <a:cubicBezTo>
                  <a:pt x="53" y="1143"/>
                  <a:pt x="25" y="1136"/>
                  <a:pt x="13" y="1114"/>
                </a:cubicBezTo>
                <a:cubicBezTo>
                  <a:pt x="0" y="1092"/>
                  <a:pt x="8" y="1064"/>
                  <a:pt x="29" y="1052"/>
                </a:cubicBezTo>
                <a:cubicBezTo>
                  <a:pt x="47" y="1042"/>
                  <a:pt x="91" y="1026"/>
                  <a:pt x="153" y="1001"/>
                </a:cubicBezTo>
                <a:cubicBezTo>
                  <a:pt x="154" y="985"/>
                  <a:pt x="163" y="970"/>
                  <a:pt x="178" y="961"/>
                </a:cubicBezTo>
                <a:lnTo>
                  <a:pt x="210" y="943"/>
                </a:lnTo>
                <a:close/>
                <a:moveTo>
                  <a:pt x="1103" y="543"/>
                </a:moveTo>
                <a:cubicBezTo>
                  <a:pt x="1090" y="512"/>
                  <a:pt x="1073" y="483"/>
                  <a:pt x="1053" y="456"/>
                </a:cubicBezTo>
                <a:lnTo>
                  <a:pt x="1085" y="438"/>
                </a:lnTo>
                <a:cubicBezTo>
                  <a:pt x="1100" y="429"/>
                  <a:pt x="1118" y="429"/>
                  <a:pt x="1132" y="436"/>
                </a:cubicBezTo>
                <a:cubicBezTo>
                  <a:pt x="1183" y="397"/>
                  <a:pt x="1221" y="366"/>
                  <a:pt x="1238" y="355"/>
                </a:cubicBezTo>
                <a:cubicBezTo>
                  <a:pt x="1260" y="343"/>
                  <a:pt x="1288" y="350"/>
                  <a:pt x="1300" y="372"/>
                </a:cubicBezTo>
                <a:cubicBezTo>
                  <a:pt x="1313" y="394"/>
                  <a:pt x="1306" y="422"/>
                  <a:pt x="1284" y="434"/>
                </a:cubicBezTo>
                <a:cubicBezTo>
                  <a:pt x="1266" y="445"/>
                  <a:pt x="1222" y="460"/>
                  <a:pt x="1160" y="485"/>
                </a:cubicBezTo>
                <a:cubicBezTo>
                  <a:pt x="1159" y="501"/>
                  <a:pt x="1150" y="516"/>
                  <a:pt x="1135" y="525"/>
                </a:cubicBezTo>
                <a:lnTo>
                  <a:pt x="1103" y="543"/>
                </a:lnTo>
                <a:close/>
                <a:moveTo>
                  <a:pt x="13" y="371"/>
                </a:moveTo>
                <a:cubicBezTo>
                  <a:pt x="26" y="349"/>
                  <a:pt x="54" y="342"/>
                  <a:pt x="76" y="354"/>
                </a:cubicBezTo>
                <a:cubicBezTo>
                  <a:pt x="93" y="364"/>
                  <a:pt x="128" y="395"/>
                  <a:pt x="181" y="436"/>
                </a:cubicBezTo>
                <a:cubicBezTo>
                  <a:pt x="196" y="429"/>
                  <a:pt x="213" y="429"/>
                  <a:pt x="228" y="438"/>
                </a:cubicBezTo>
                <a:lnTo>
                  <a:pt x="261" y="456"/>
                </a:lnTo>
                <a:cubicBezTo>
                  <a:pt x="255" y="465"/>
                  <a:pt x="249" y="473"/>
                  <a:pt x="243" y="482"/>
                </a:cubicBezTo>
                <a:cubicBezTo>
                  <a:pt x="231" y="502"/>
                  <a:pt x="220" y="522"/>
                  <a:pt x="210" y="543"/>
                </a:cubicBezTo>
                <a:lnTo>
                  <a:pt x="178" y="525"/>
                </a:lnTo>
                <a:cubicBezTo>
                  <a:pt x="163" y="516"/>
                  <a:pt x="154" y="501"/>
                  <a:pt x="153" y="485"/>
                </a:cubicBezTo>
                <a:cubicBezTo>
                  <a:pt x="94" y="460"/>
                  <a:pt x="48" y="443"/>
                  <a:pt x="30" y="433"/>
                </a:cubicBezTo>
                <a:cubicBezTo>
                  <a:pt x="8" y="420"/>
                  <a:pt x="1" y="393"/>
                  <a:pt x="13" y="371"/>
                </a:cubicBezTo>
                <a:close/>
                <a:moveTo>
                  <a:pt x="657" y="254"/>
                </a:moveTo>
                <a:cubicBezTo>
                  <a:pt x="640" y="254"/>
                  <a:pt x="623" y="255"/>
                  <a:pt x="606" y="257"/>
                </a:cubicBezTo>
                <a:lnTo>
                  <a:pt x="606" y="220"/>
                </a:lnTo>
                <a:cubicBezTo>
                  <a:pt x="606" y="202"/>
                  <a:pt x="615" y="187"/>
                  <a:pt x="629" y="178"/>
                </a:cubicBezTo>
                <a:cubicBezTo>
                  <a:pt x="620" y="114"/>
                  <a:pt x="612" y="66"/>
                  <a:pt x="612" y="46"/>
                </a:cubicBezTo>
                <a:cubicBezTo>
                  <a:pt x="612" y="20"/>
                  <a:pt x="632" y="0"/>
                  <a:pt x="657" y="0"/>
                </a:cubicBezTo>
                <a:cubicBezTo>
                  <a:pt x="682" y="0"/>
                  <a:pt x="703" y="20"/>
                  <a:pt x="703" y="46"/>
                </a:cubicBezTo>
                <a:cubicBezTo>
                  <a:pt x="703" y="66"/>
                  <a:pt x="694" y="112"/>
                  <a:pt x="685" y="178"/>
                </a:cubicBezTo>
                <a:cubicBezTo>
                  <a:pt x="698" y="187"/>
                  <a:pt x="707" y="202"/>
                  <a:pt x="707" y="220"/>
                </a:cubicBezTo>
                <a:lnTo>
                  <a:pt x="707" y="257"/>
                </a:lnTo>
                <a:cubicBezTo>
                  <a:pt x="690" y="255"/>
                  <a:pt x="674" y="254"/>
                  <a:pt x="657" y="254"/>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95000"/>
                  <a:lumOff val="5000"/>
                </a:schemeClr>
              </a:solidFill>
              <a:cs typeface="+mn-ea"/>
              <a:sym typeface="+mn-lt"/>
            </a:endParaRPr>
          </a:p>
        </p:txBody>
      </p:sp>
      <p:grpSp>
        <p:nvGrpSpPr>
          <p:cNvPr id="4" name="组合 3"/>
          <p:cNvGrpSpPr/>
          <p:nvPr>
            <p:custDataLst>
              <p:tags r:id="rId18"/>
            </p:custDataLst>
          </p:nvPr>
        </p:nvGrpSpPr>
        <p:grpSpPr>
          <a:xfrm>
            <a:off x="73396" y="292417"/>
            <a:ext cx="2984500" cy="5857240"/>
            <a:chOff x="283598" y="1906534"/>
            <a:chExt cx="2984500" cy="5857240"/>
          </a:xfrm>
        </p:grpSpPr>
        <p:sp>
          <p:nvSpPr>
            <p:cNvPr id="7" name="文本框 6"/>
            <p:cNvSpPr txBox="1"/>
            <p:nvPr>
              <p:custDataLst>
                <p:tags r:id="rId19"/>
              </p:custDataLst>
            </p:nvPr>
          </p:nvSpPr>
          <p:spPr>
            <a:xfrm>
              <a:off x="283598" y="3341634"/>
              <a:ext cx="2966720" cy="4422140"/>
            </a:xfrm>
            <a:prstGeom prst="rect">
              <a:avLst/>
            </a:prstGeom>
            <a:noFill/>
          </p:spPr>
          <p:txBody>
            <a:bodyPr wrap="square">
              <a:noAutofit/>
            </a:bodyPr>
            <a:lstStyle>
              <a:defPPr>
                <a:defRPr lang="zh-CN"/>
              </a:defPPr>
              <a:lvl1pPr>
                <a:lnSpc>
                  <a:spcPct val="150000"/>
                </a:lnSpc>
                <a:defRPr sz="1050" b="0" i="0">
                  <a:solidFill>
                    <a:schemeClr val="bg1">
                      <a:lumMod val="50000"/>
                    </a:schemeClr>
                  </a:solidFill>
                  <a:effectLst/>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pPr algn="l"/>
              <a:r>
                <a:rPr lang="zh-CN" altLang="en-US" sz="1800" dirty="0">
                  <a:solidFill>
                    <a:schemeClr val="tx1">
                      <a:lumMod val="95000"/>
                      <a:lumOff val="5000"/>
                    </a:schemeClr>
                  </a:solidFill>
                  <a:latin typeface="+mn-lt"/>
                  <a:ea typeface="+mn-ea"/>
                  <a:cs typeface="+mn-ea"/>
                  <a:sym typeface="+mn-lt"/>
                </a:rPr>
                <a:t>（</a:t>
              </a:r>
              <a:r>
                <a:rPr lang="en-US" altLang="zh-CN" sz="1800" dirty="0">
                  <a:solidFill>
                    <a:schemeClr val="tx1">
                      <a:lumMod val="95000"/>
                      <a:lumOff val="5000"/>
                    </a:schemeClr>
                  </a:solidFill>
                  <a:latin typeface="+mn-lt"/>
                  <a:ea typeface="+mn-ea"/>
                  <a:cs typeface="+mn-ea"/>
                  <a:sym typeface="+mn-lt"/>
                </a:rPr>
                <a:t>1</a:t>
              </a:r>
              <a:r>
                <a:rPr lang="zh-CN" altLang="en-US" sz="1800" dirty="0">
                  <a:solidFill>
                    <a:schemeClr val="tx1">
                      <a:lumMod val="95000"/>
                      <a:lumOff val="5000"/>
                    </a:schemeClr>
                  </a:solidFill>
                  <a:latin typeface="+mn-lt"/>
                  <a:ea typeface="+mn-ea"/>
                  <a:cs typeface="+mn-ea"/>
                  <a:sym typeface="+mn-lt"/>
                </a:rPr>
                <a:t>）点击新增，选择实施主体和年度后，先点击保存，再点击汇总计划。</a:t>
              </a:r>
              <a:endParaRPr lang="zh-CN" altLang="en-US" sz="1800" dirty="0">
                <a:solidFill>
                  <a:schemeClr val="tx1">
                    <a:lumMod val="95000"/>
                    <a:lumOff val="5000"/>
                  </a:schemeClr>
                </a:solidFill>
                <a:latin typeface="+mn-lt"/>
                <a:ea typeface="+mn-ea"/>
                <a:cs typeface="+mn-ea"/>
                <a:sym typeface="+mn-lt"/>
              </a:endParaRPr>
            </a:p>
          </p:txBody>
        </p:sp>
        <p:sp>
          <p:nvSpPr>
            <p:cNvPr id="8" name="文本框 7"/>
            <p:cNvSpPr txBox="1"/>
            <p:nvPr>
              <p:custDataLst>
                <p:tags r:id="rId20"/>
              </p:custDataLst>
            </p:nvPr>
          </p:nvSpPr>
          <p:spPr>
            <a:xfrm>
              <a:off x="477273" y="1906534"/>
              <a:ext cx="2790825" cy="1195705"/>
            </a:xfrm>
            <a:prstGeom prst="rect">
              <a:avLst/>
            </a:prstGeom>
            <a:noFill/>
          </p:spPr>
          <p:txBody>
            <a:bodyPr wrap="square" rtlCol="0">
              <a:noAutofit/>
            </a:bodyPr>
            <a:lstStyle>
              <a:defPPr>
                <a:defRPr lang="zh-CN"/>
              </a:defPPr>
              <a:lvl1pPr>
                <a:defRPr b="1">
                  <a:solidFill>
                    <a:schemeClr val="tx1">
                      <a:lumMod val="65000"/>
                      <a:lumOff val="35000"/>
                    </a:schemeClr>
                  </a:solidFill>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pPr algn="l"/>
              <a:r>
                <a:rPr lang="zh-CN" altLang="en-US" sz="2400" dirty="0">
                  <a:solidFill>
                    <a:schemeClr val="tx1">
                      <a:lumMod val="95000"/>
                      <a:lumOff val="5000"/>
                    </a:schemeClr>
                  </a:solidFill>
                  <a:latin typeface="+mn-lt"/>
                  <a:ea typeface="+mn-ea"/>
                  <a:cs typeface="+mn-ea"/>
                  <a:sym typeface="+mn-lt"/>
                </a:rPr>
                <a:t>年终计划调整为例</a:t>
              </a:r>
              <a:endParaRPr lang="zh-CN" altLang="en-US" sz="2400" dirty="0">
                <a:solidFill>
                  <a:schemeClr val="tx1">
                    <a:lumMod val="95000"/>
                    <a:lumOff val="5000"/>
                  </a:schemeClr>
                </a:solidFill>
                <a:latin typeface="+mn-lt"/>
                <a:ea typeface="+mn-ea"/>
                <a:cs typeface="+mn-ea"/>
                <a:sym typeface="+mn-lt"/>
              </a:endParaRPr>
            </a:p>
          </p:txBody>
        </p:sp>
      </p:grpSp>
      <p:pic>
        <p:nvPicPr>
          <p:cNvPr id="22" name="图片 2"/>
          <p:cNvPicPr>
            <a:picLocks noChangeAspect="1"/>
          </p:cNvPicPr>
          <p:nvPr/>
        </p:nvPicPr>
        <p:blipFill>
          <a:blip r:embed="rId21"/>
          <a:stretch>
            <a:fillRect/>
          </a:stretch>
        </p:blipFill>
        <p:spPr>
          <a:xfrm>
            <a:off x="3403600" y="1348740"/>
            <a:ext cx="7882890" cy="2131060"/>
          </a:xfrm>
          <a:prstGeom prst="rect">
            <a:avLst/>
          </a:prstGeom>
          <a:noFill/>
          <a:ln>
            <a:noFill/>
          </a:ln>
        </p:spPr>
      </p:pic>
      <p:pic>
        <p:nvPicPr>
          <p:cNvPr id="23" name="图片 3"/>
          <p:cNvPicPr>
            <a:picLocks noChangeAspect="1"/>
          </p:cNvPicPr>
          <p:nvPr/>
        </p:nvPicPr>
        <p:blipFill>
          <a:blip r:embed="rId22"/>
          <a:stretch>
            <a:fillRect/>
          </a:stretch>
        </p:blipFill>
        <p:spPr>
          <a:xfrm>
            <a:off x="1796415" y="3272155"/>
            <a:ext cx="9558655" cy="2967990"/>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screen">
            <a:alphaModFix amt="20000"/>
          </a:blip>
          <a:stretch>
            <a:fillRect/>
          </a:stretch>
        </p:blipFill>
        <p:spPr>
          <a:xfrm>
            <a:off x="0" y="-70485"/>
            <a:ext cx="12192000" cy="6858000"/>
          </a:xfrm>
          <a:prstGeom prst="rect">
            <a:avLst/>
          </a:prstGeom>
        </p:spPr>
      </p:pic>
      <p:sp>
        <p:nvSpPr>
          <p:cNvPr id="236" name="矩形: 圆角 235"/>
          <p:cNvSpPr/>
          <p:nvPr/>
        </p:nvSpPr>
        <p:spPr>
          <a:xfrm>
            <a:off x="6713189" y="5674441"/>
            <a:ext cx="5478811" cy="1183559"/>
          </a:xfrm>
          <a:prstGeom prst="roundRect">
            <a:avLst>
              <a:gd name="adj" fmla="val 0"/>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2" cstate="screen">
            <a:alphaModFix amt="20000"/>
          </a:blip>
          <a:stretch>
            <a:fillRect/>
          </a:stretch>
        </p:blipFill>
        <p:spPr>
          <a:xfrm>
            <a:off x="5469647" y="4829033"/>
            <a:ext cx="1525907" cy="1525907"/>
          </a:xfrm>
          <a:prstGeom prst="rect">
            <a:avLst/>
          </a:prstGeom>
        </p:spPr>
      </p:pic>
      <p:pic>
        <p:nvPicPr>
          <p:cNvPr id="218" name="图片 217" descr="D:\51PPT模板网\51pptmoban.com\图片.jpg"/>
          <p:cNvPicPr>
            <a:picLocks noChangeAspect="1"/>
          </p:cNvPicPr>
          <p:nvPr/>
        </p:nvPicPr>
        <p:blipFill>
          <a:blip r:embed="rId3" cstate="screen">
            <a:extLst>
              <a:ext uri="{BEBA8EAE-BF5A-486C-A8C5-ECC9F3942E4B}">
                <a14:imgProps xmlns:a14="http://schemas.microsoft.com/office/drawing/2010/main">
                  <a14:imgLayer r:embed="rId4">
                    <a14:imgEffect>
                      <a14:artisticFilmGrain/>
                    </a14:imgEffect>
                    <a14:imgEffect>
                      <a14:saturation sat="400000"/>
                    </a14:imgEffect>
                  </a14:imgLayer>
                </a14:imgProps>
              </a:ext>
            </a:extLst>
          </a:blip>
          <a:srcRect/>
          <a:stretch>
            <a:fillRect/>
          </a:stretch>
        </p:blipFill>
        <p:spPr>
          <a:xfrm rot="18900000" flipV="1">
            <a:off x="8203696" y="-1954918"/>
            <a:ext cx="3722944" cy="4921208"/>
          </a:xfrm>
          <a:custGeom>
            <a:avLst/>
            <a:gdLst>
              <a:gd name="connsiteX0" fmla="*/ 116016 w 3722944"/>
              <a:gd name="connsiteY0" fmla="*/ 4921208 h 4921208"/>
              <a:gd name="connsiteX1" fmla="*/ 3722944 w 3722944"/>
              <a:gd name="connsiteY1" fmla="*/ 1314281 h 4921208"/>
              <a:gd name="connsiteX2" fmla="*/ 2408663 w 3722944"/>
              <a:gd name="connsiteY2" fmla="*/ 0 h 4921208"/>
              <a:gd name="connsiteX3" fmla="*/ 0 w 3722944"/>
              <a:gd name="connsiteY3" fmla="*/ 0 h 4921208"/>
              <a:gd name="connsiteX4" fmla="*/ 0 w 3722944"/>
              <a:gd name="connsiteY4" fmla="*/ 4921208 h 492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2944" h="4921208">
                <a:moveTo>
                  <a:pt x="116016" y="4921208"/>
                </a:moveTo>
                <a:lnTo>
                  <a:pt x="3722944" y="1314281"/>
                </a:lnTo>
                <a:lnTo>
                  <a:pt x="2408663" y="0"/>
                </a:lnTo>
                <a:lnTo>
                  <a:pt x="0" y="0"/>
                </a:lnTo>
                <a:lnTo>
                  <a:pt x="0" y="4921208"/>
                </a:lnTo>
                <a:close/>
              </a:path>
            </a:pathLst>
          </a:custGeom>
        </p:spPr>
      </p:pic>
      <p:grpSp>
        <p:nvGrpSpPr>
          <p:cNvPr id="235" name="组合 234"/>
          <p:cNvGrpSpPr/>
          <p:nvPr/>
        </p:nvGrpSpPr>
        <p:grpSpPr>
          <a:xfrm>
            <a:off x="-526521" y="6322885"/>
            <a:ext cx="13273177" cy="538054"/>
            <a:chOff x="0" y="7192796"/>
            <a:chExt cx="13273177" cy="538054"/>
          </a:xfrm>
        </p:grpSpPr>
        <p:grpSp>
          <p:nvGrpSpPr>
            <p:cNvPr id="31" name="组合 30"/>
            <p:cNvGrpSpPr/>
            <p:nvPr/>
          </p:nvGrpSpPr>
          <p:grpSpPr>
            <a:xfrm>
              <a:off x="0" y="7192796"/>
              <a:ext cx="9144000" cy="538054"/>
              <a:chOff x="227659" y="6136523"/>
              <a:chExt cx="12261209" cy="721477"/>
            </a:xfrm>
          </p:grpSpPr>
          <p:sp>
            <p:nvSpPr>
              <p:cNvPr id="32" name="任意多边形 122"/>
              <p:cNvSpPr/>
              <p:nvPr/>
            </p:nvSpPr>
            <p:spPr>
              <a:xfrm>
                <a:off x="227659"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33" name="任意多边形 123"/>
              <p:cNvSpPr/>
              <p:nvPr/>
            </p:nvSpPr>
            <p:spPr>
              <a:xfrm>
                <a:off x="1257947"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34" name="任意多边形 127"/>
              <p:cNvSpPr/>
              <p:nvPr/>
            </p:nvSpPr>
            <p:spPr>
              <a:xfrm>
                <a:off x="870598"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38" name="任意多边形 128"/>
              <p:cNvSpPr/>
              <p:nvPr/>
            </p:nvSpPr>
            <p:spPr>
              <a:xfrm>
                <a:off x="2288235"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39" name="任意多边形 129"/>
              <p:cNvSpPr/>
              <p:nvPr/>
            </p:nvSpPr>
            <p:spPr>
              <a:xfrm>
                <a:off x="3318523"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0" name="任意多边形 130"/>
              <p:cNvSpPr/>
              <p:nvPr/>
            </p:nvSpPr>
            <p:spPr>
              <a:xfrm>
                <a:off x="2931174"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1" name="任意多边形 131"/>
              <p:cNvSpPr/>
              <p:nvPr/>
            </p:nvSpPr>
            <p:spPr>
              <a:xfrm>
                <a:off x="1900886"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2" name="任意多边形 135"/>
              <p:cNvSpPr/>
              <p:nvPr/>
            </p:nvSpPr>
            <p:spPr>
              <a:xfrm>
                <a:off x="1508874"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3" name="任意多边形 136"/>
              <p:cNvSpPr/>
              <p:nvPr/>
            </p:nvSpPr>
            <p:spPr>
              <a:xfrm>
                <a:off x="2539070"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4" name="任意多边形 137"/>
              <p:cNvSpPr/>
              <p:nvPr/>
            </p:nvSpPr>
            <p:spPr>
              <a:xfrm>
                <a:off x="4348811"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5" name="任意多边形 138"/>
              <p:cNvSpPr/>
              <p:nvPr/>
            </p:nvSpPr>
            <p:spPr>
              <a:xfrm>
                <a:off x="5379099"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6" name="任意多边形 139"/>
              <p:cNvSpPr/>
              <p:nvPr/>
            </p:nvSpPr>
            <p:spPr>
              <a:xfrm>
                <a:off x="6409387"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7" name="任意多边形 140"/>
              <p:cNvSpPr/>
              <p:nvPr/>
            </p:nvSpPr>
            <p:spPr>
              <a:xfrm>
                <a:off x="7439675"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8" name="任意多边形 141"/>
              <p:cNvSpPr/>
              <p:nvPr/>
            </p:nvSpPr>
            <p:spPr>
              <a:xfrm>
                <a:off x="8469963"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9" name="任意多边形 142"/>
              <p:cNvSpPr/>
              <p:nvPr/>
            </p:nvSpPr>
            <p:spPr>
              <a:xfrm>
                <a:off x="9500251"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0" name="任意多边形 143"/>
              <p:cNvSpPr/>
              <p:nvPr/>
            </p:nvSpPr>
            <p:spPr>
              <a:xfrm>
                <a:off x="10530539"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1" name="任意多边形 144"/>
              <p:cNvSpPr/>
              <p:nvPr/>
            </p:nvSpPr>
            <p:spPr>
              <a:xfrm>
                <a:off x="11560827"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2" name="任意多边形 145"/>
              <p:cNvSpPr/>
              <p:nvPr/>
            </p:nvSpPr>
            <p:spPr>
              <a:xfrm>
                <a:off x="3961462"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3" name="任意多边形 146"/>
              <p:cNvSpPr/>
              <p:nvPr/>
            </p:nvSpPr>
            <p:spPr>
              <a:xfrm>
                <a:off x="4991750"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4" name="任意多边形 147"/>
              <p:cNvSpPr/>
              <p:nvPr/>
            </p:nvSpPr>
            <p:spPr>
              <a:xfrm>
                <a:off x="6022038"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5" name="任意多边形 148"/>
              <p:cNvSpPr/>
              <p:nvPr/>
            </p:nvSpPr>
            <p:spPr>
              <a:xfrm>
                <a:off x="7052326"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6" name="任意多边形 149"/>
              <p:cNvSpPr/>
              <p:nvPr/>
            </p:nvSpPr>
            <p:spPr>
              <a:xfrm>
                <a:off x="8082614"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7" name="任意多边形 150"/>
              <p:cNvSpPr/>
              <p:nvPr/>
            </p:nvSpPr>
            <p:spPr>
              <a:xfrm>
                <a:off x="9112902"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8" name="任意多边形 151"/>
              <p:cNvSpPr/>
              <p:nvPr/>
            </p:nvSpPr>
            <p:spPr>
              <a:xfrm>
                <a:off x="10143190"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9" name="任意多边形 152"/>
              <p:cNvSpPr/>
              <p:nvPr/>
            </p:nvSpPr>
            <p:spPr>
              <a:xfrm>
                <a:off x="11173478"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60" name="任意多边形 153"/>
              <p:cNvSpPr/>
              <p:nvPr/>
            </p:nvSpPr>
            <p:spPr>
              <a:xfrm>
                <a:off x="3569266"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61" name="任意多边形 154"/>
              <p:cNvSpPr/>
              <p:nvPr/>
            </p:nvSpPr>
            <p:spPr>
              <a:xfrm>
                <a:off x="4599462"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62" name="任意多边形 155"/>
              <p:cNvSpPr/>
              <p:nvPr/>
            </p:nvSpPr>
            <p:spPr>
              <a:xfrm>
                <a:off x="5629658"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63" name="任意多边形 156"/>
              <p:cNvSpPr/>
              <p:nvPr/>
            </p:nvSpPr>
            <p:spPr>
              <a:xfrm>
                <a:off x="6659854"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92" name="任意多边形 157"/>
              <p:cNvSpPr/>
              <p:nvPr/>
            </p:nvSpPr>
            <p:spPr>
              <a:xfrm>
                <a:off x="7690050"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93" name="任意多边形 158"/>
              <p:cNvSpPr/>
              <p:nvPr/>
            </p:nvSpPr>
            <p:spPr>
              <a:xfrm>
                <a:off x="8720246"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94" name="任意多边形 159"/>
              <p:cNvSpPr/>
              <p:nvPr/>
            </p:nvSpPr>
            <p:spPr>
              <a:xfrm>
                <a:off x="9750442"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95" name="任意多边形 160"/>
              <p:cNvSpPr/>
              <p:nvPr/>
            </p:nvSpPr>
            <p:spPr>
              <a:xfrm>
                <a:off x="10780642"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96" name="任意多边形 161"/>
              <p:cNvSpPr/>
              <p:nvPr/>
            </p:nvSpPr>
            <p:spPr>
              <a:xfrm>
                <a:off x="478678"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97" name="任意多边形 162"/>
              <p:cNvSpPr/>
              <p:nvPr/>
            </p:nvSpPr>
            <p:spPr>
              <a:xfrm>
                <a:off x="11810930"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sp>
          <p:nvSpPr>
            <p:cNvPr id="200" name="任意多边形 123"/>
            <p:cNvSpPr/>
            <p:nvPr/>
          </p:nvSpPr>
          <p:spPr>
            <a:xfrm>
              <a:off x="9218786"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1" name="任意多边形 127"/>
            <p:cNvSpPr/>
            <p:nvPr/>
          </p:nvSpPr>
          <p:spPr>
            <a:xfrm>
              <a:off x="8929914"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2" name="任意多边形 128"/>
            <p:cNvSpPr/>
            <p:nvPr/>
          </p:nvSpPr>
          <p:spPr>
            <a:xfrm>
              <a:off x="9987141"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3" name="任意多边形 129"/>
            <p:cNvSpPr/>
            <p:nvPr/>
          </p:nvSpPr>
          <p:spPr>
            <a:xfrm>
              <a:off x="10755495"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4" name="任意多边形 130"/>
            <p:cNvSpPr/>
            <p:nvPr/>
          </p:nvSpPr>
          <p:spPr>
            <a:xfrm>
              <a:off x="10466623"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5" name="任意多边形 131"/>
            <p:cNvSpPr/>
            <p:nvPr/>
          </p:nvSpPr>
          <p:spPr>
            <a:xfrm>
              <a:off x="9698269"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6" name="任意多边形 135"/>
            <p:cNvSpPr/>
            <p:nvPr/>
          </p:nvSpPr>
          <p:spPr>
            <a:xfrm>
              <a:off x="9405919"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7" name="任意多边形 136"/>
            <p:cNvSpPr/>
            <p:nvPr/>
          </p:nvSpPr>
          <p:spPr>
            <a:xfrm>
              <a:off x="10174205"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8" name="任意多边形 137"/>
            <p:cNvSpPr/>
            <p:nvPr/>
          </p:nvSpPr>
          <p:spPr>
            <a:xfrm>
              <a:off x="11523849"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9" name="任意多边形 138"/>
            <p:cNvSpPr/>
            <p:nvPr/>
          </p:nvSpPr>
          <p:spPr>
            <a:xfrm>
              <a:off x="12292204"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16" name="任意多边形 145"/>
            <p:cNvSpPr/>
            <p:nvPr/>
          </p:nvSpPr>
          <p:spPr>
            <a:xfrm>
              <a:off x="11234978"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17" name="任意多边形 146"/>
            <p:cNvSpPr/>
            <p:nvPr/>
          </p:nvSpPr>
          <p:spPr>
            <a:xfrm>
              <a:off x="12003332"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19" name="任意多边形 147"/>
            <p:cNvSpPr/>
            <p:nvPr/>
          </p:nvSpPr>
          <p:spPr>
            <a:xfrm>
              <a:off x="12771686"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25" name="任意多边形 153"/>
            <p:cNvSpPr/>
            <p:nvPr/>
          </p:nvSpPr>
          <p:spPr>
            <a:xfrm>
              <a:off x="10942491"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26" name="任意多边形 154"/>
            <p:cNvSpPr/>
            <p:nvPr/>
          </p:nvSpPr>
          <p:spPr>
            <a:xfrm>
              <a:off x="11710777"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27" name="任意多边形 155"/>
            <p:cNvSpPr/>
            <p:nvPr/>
          </p:nvSpPr>
          <p:spPr>
            <a:xfrm>
              <a:off x="12479062"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sp>
        <p:nvSpPr>
          <p:cNvPr id="4" name="文本框 3"/>
          <p:cNvSpPr txBox="1"/>
          <p:nvPr/>
        </p:nvSpPr>
        <p:spPr>
          <a:xfrm>
            <a:off x="36195" y="128905"/>
            <a:ext cx="3362960" cy="1449070"/>
          </a:xfrm>
          <a:prstGeom prst="rect">
            <a:avLst/>
          </a:prstGeom>
          <a:noFill/>
        </p:spPr>
        <p:txBody>
          <a:bodyPr wrap="square">
            <a:noAutofit/>
          </a:bodyPr>
          <a:lstStyle/>
          <a:p>
            <a:pPr algn="l">
              <a:lnSpc>
                <a:spcPct val="150000"/>
              </a:lnSpc>
            </a:pPr>
            <a:r>
              <a:rPr lang="zh-CN" altLang="en-US" sz="2000" dirty="0">
                <a:solidFill>
                  <a:schemeClr val="tx1">
                    <a:lumMod val="95000"/>
                    <a:lumOff val="5000"/>
                  </a:schemeClr>
                </a:solidFill>
                <a:cs typeface="+mn-ea"/>
                <a:sym typeface="+mn-lt"/>
              </a:rPr>
              <a:t>（</a:t>
            </a:r>
            <a:r>
              <a:rPr lang="en-US" altLang="zh-CN" sz="2000" dirty="0">
                <a:solidFill>
                  <a:schemeClr val="tx1">
                    <a:lumMod val="95000"/>
                    <a:lumOff val="5000"/>
                  </a:schemeClr>
                </a:solidFill>
                <a:cs typeface="+mn-ea"/>
                <a:sym typeface="+mn-lt"/>
              </a:rPr>
              <a:t>2</a:t>
            </a:r>
            <a:r>
              <a:rPr lang="zh-CN" altLang="en-US" sz="2000" dirty="0">
                <a:solidFill>
                  <a:schemeClr val="tx1">
                    <a:lumMod val="95000"/>
                    <a:lumOff val="5000"/>
                  </a:schemeClr>
                </a:solidFill>
                <a:cs typeface="+mn-ea"/>
                <a:sym typeface="+mn-lt"/>
              </a:rPr>
              <a:t>）点击年度工程计划的计划编号，可以修改工作量等信息。</a:t>
            </a:r>
            <a:endParaRPr lang="zh-CN" altLang="en-US" sz="2000" dirty="0">
              <a:solidFill>
                <a:schemeClr val="tx1">
                  <a:lumMod val="95000"/>
                  <a:lumOff val="5000"/>
                </a:schemeClr>
              </a:solidFill>
              <a:cs typeface="+mn-ea"/>
              <a:sym typeface="+mn-lt"/>
            </a:endParaRPr>
          </a:p>
        </p:txBody>
      </p:sp>
      <p:pic>
        <p:nvPicPr>
          <p:cNvPr id="6" name="图片 6"/>
          <p:cNvPicPr>
            <a:picLocks noChangeAspect="1"/>
          </p:cNvPicPr>
          <p:nvPr/>
        </p:nvPicPr>
        <p:blipFill>
          <a:blip r:embed="rId5"/>
          <a:stretch>
            <a:fillRect/>
          </a:stretch>
        </p:blipFill>
        <p:spPr>
          <a:xfrm>
            <a:off x="816610" y="1577975"/>
            <a:ext cx="10687050" cy="4507865"/>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66675" y="85725"/>
            <a:ext cx="3738880" cy="6090285"/>
          </a:xfrm>
          <a:prstGeom prst="rect">
            <a:avLst/>
          </a:prstGeom>
          <a:noFill/>
        </p:spPr>
        <p:txBody>
          <a:bodyPr wrap="square">
            <a:noAutofit/>
          </a:bodyPr>
          <a:lstStyle>
            <a:defPPr>
              <a:defRPr lang="zh-CN"/>
            </a:defPPr>
            <a:lvl1pPr>
              <a:lnSpc>
                <a:spcPct val="150000"/>
              </a:lnSpc>
              <a:defRPr sz="1050" b="0" i="0">
                <a:solidFill>
                  <a:schemeClr val="bg1">
                    <a:lumMod val="50000"/>
                  </a:schemeClr>
                </a:solidFill>
                <a:effectLst/>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pPr algn="l"/>
            <a:r>
              <a:rPr lang="zh-CN" altLang="en-US" sz="1400" dirty="0">
                <a:solidFill>
                  <a:schemeClr val="tx1">
                    <a:lumMod val="95000"/>
                    <a:lumOff val="5000"/>
                  </a:schemeClr>
                </a:solidFill>
                <a:latin typeface="+mn-lt"/>
                <a:ea typeface="+mn-ea"/>
                <a:cs typeface="+mn-ea"/>
                <a:sym typeface="+mn-lt"/>
              </a:rPr>
              <a:t>（</a:t>
            </a:r>
            <a:r>
              <a:rPr lang="en-US" altLang="zh-CN" sz="1400" dirty="0">
                <a:solidFill>
                  <a:schemeClr val="tx1">
                    <a:lumMod val="95000"/>
                    <a:lumOff val="5000"/>
                  </a:schemeClr>
                </a:solidFill>
                <a:latin typeface="+mn-lt"/>
                <a:ea typeface="+mn-ea"/>
                <a:cs typeface="+mn-ea"/>
                <a:sym typeface="+mn-lt"/>
              </a:rPr>
              <a:t>3</a:t>
            </a:r>
            <a:r>
              <a:rPr lang="zh-CN" altLang="en-US" sz="1400" dirty="0">
                <a:solidFill>
                  <a:schemeClr val="tx1">
                    <a:lumMod val="95000"/>
                    <a:lumOff val="5000"/>
                  </a:schemeClr>
                </a:solidFill>
                <a:latin typeface="+mn-lt"/>
                <a:ea typeface="+mn-ea"/>
                <a:cs typeface="+mn-ea"/>
                <a:sym typeface="+mn-lt"/>
              </a:rPr>
              <a:t>）</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本年计划</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工作量修改后，后面</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调整金额</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会自动变化，同时需要填写</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调整计划类型</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和</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调整资金来源</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a:t>
            </a:r>
            <a:endParaRPr lang="zh-CN" altLang="en-US" sz="1400" dirty="0">
              <a:solidFill>
                <a:schemeClr val="tx1">
                  <a:lumMod val="95000"/>
                  <a:lumOff val="5000"/>
                </a:schemeClr>
              </a:solidFill>
              <a:latin typeface="+mn-lt"/>
              <a:ea typeface="+mn-ea"/>
              <a:cs typeface="+mn-ea"/>
              <a:sym typeface="+mn-lt"/>
            </a:endParaRPr>
          </a:p>
          <a:p>
            <a:pPr algn="l"/>
            <a:r>
              <a:rPr lang="en-US" altLang="zh-CN" sz="1400" dirty="0">
                <a:solidFill>
                  <a:schemeClr val="tx1">
                    <a:lumMod val="95000"/>
                    <a:lumOff val="5000"/>
                  </a:schemeClr>
                </a:solidFill>
                <a:latin typeface="+mn-lt"/>
                <a:ea typeface="+mn-ea"/>
                <a:cs typeface="+mn-ea"/>
                <a:sym typeface="+mn-lt"/>
              </a:rPr>
              <a:t>   ‘</a:t>
            </a:r>
            <a:r>
              <a:rPr lang="zh-CN" altLang="en-US" sz="1400" dirty="0">
                <a:solidFill>
                  <a:schemeClr val="tx1">
                    <a:lumMod val="95000"/>
                    <a:lumOff val="5000"/>
                  </a:schemeClr>
                </a:solidFill>
                <a:latin typeface="+mn-lt"/>
                <a:ea typeface="+mn-ea"/>
                <a:cs typeface="+mn-ea"/>
                <a:sym typeface="+mn-lt"/>
              </a:rPr>
              <a:t>合同情况</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填写项目合同中的工程量、工作量，填写后，</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本年完成</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会自动带出</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合同情况</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的工程量、工作量，如果</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本年完成</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与</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合同情况</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不一致，再手工修改</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本年完成</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的信息。</a:t>
            </a:r>
            <a:endParaRPr lang="zh-CN" altLang="en-US" sz="1400" dirty="0">
              <a:solidFill>
                <a:schemeClr val="tx1">
                  <a:lumMod val="95000"/>
                  <a:lumOff val="5000"/>
                </a:schemeClr>
              </a:solidFill>
              <a:latin typeface="+mn-lt"/>
              <a:ea typeface="+mn-ea"/>
              <a:cs typeface="+mn-ea"/>
              <a:sym typeface="+mn-lt"/>
            </a:endParaRPr>
          </a:p>
          <a:p>
            <a:pPr algn="l"/>
            <a:r>
              <a:rPr lang="en-US" altLang="zh-CN" sz="1400" dirty="0">
                <a:solidFill>
                  <a:schemeClr val="tx1">
                    <a:lumMod val="95000"/>
                    <a:lumOff val="5000"/>
                  </a:schemeClr>
                </a:solidFill>
                <a:latin typeface="+mn-lt"/>
                <a:ea typeface="+mn-ea"/>
                <a:cs typeface="+mn-ea"/>
                <a:sym typeface="+mn-lt"/>
              </a:rPr>
              <a:t>   ‘</a:t>
            </a:r>
            <a:r>
              <a:rPr lang="zh-CN" altLang="en-US" sz="1400" dirty="0">
                <a:solidFill>
                  <a:schemeClr val="tx1">
                    <a:lumMod val="95000"/>
                    <a:lumOff val="5000"/>
                  </a:schemeClr>
                </a:solidFill>
                <a:latin typeface="+mn-lt"/>
                <a:ea typeface="+mn-ea"/>
                <a:cs typeface="+mn-ea"/>
                <a:sym typeface="+mn-lt"/>
              </a:rPr>
              <a:t>项目是否完工</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选是或否，如果选否，</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下年结转</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的信息必填。</a:t>
            </a:r>
            <a:endParaRPr lang="zh-CN" altLang="en-US" sz="1400" dirty="0">
              <a:solidFill>
                <a:schemeClr val="tx1">
                  <a:lumMod val="95000"/>
                  <a:lumOff val="5000"/>
                </a:schemeClr>
              </a:solidFill>
              <a:latin typeface="+mn-lt"/>
              <a:ea typeface="+mn-ea"/>
              <a:cs typeface="+mn-ea"/>
              <a:sym typeface="+mn-lt"/>
            </a:endParaRPr>
          </a:p>
          <a:p>
            <a:pPr algn="l"/>
            <a:r>
              <a:rPr lang="en-US" altLang="zh-CN" sz="1400" dirty="0">
                <a:solidFill>
                  <a:schemeClr val="tx1">
                    <a:lumMod val="95000"/>
                    <a:lumOff val="5000"/>
                  </a:schemeClr>
                </a:solidFill>
                <a:latin typeface="+mn-lt"/>
                <a:ea typeface="+mn-ea"/>
                <a:cs typeface="+mn-ea"/>
                <a:sym typeface="+mn-lt"/>
              </a:rPr>
              <a:t>     </a:t>
            </a:r>
            <a:r>
              <a:rPr lang="zh-CN" altLang="en-US" sz="1400" dirty="0">
                <a:solidFill>
                  <a:schemeClr val="tx1">
                    <a:lumMod val="95000"/>
                    <a:lumOff val="5000"/>
                  </a:schemeClr>
                </a:solidFill>
                <a:latin typeface="+mn-lt"/>
                <a:ea typeface="+mn-ea"/>
                <a:cs typeface="+mn-ea"/>
                <a:sym typeface="+mn-lt"/>
              </a:rPr>
              <a:t>如果是增加项目，点击新增行，再选择项目，新增的项目，需要额外填写</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概算总量</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下面的工程量、工作量、是否跨年，如果非跨年项目，</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概算总量</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的工程量、工作量和</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本年计划</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的工程量、工作量填写一样的。</a:t>
            </a:r>
            <a:endParaRPr lang="zh-CN" altLang="en-US" sz="1400" dirty="0">
              <a:solidFill>
                <a:schemeClr val="tx1">
                  <a:lumMod val="95000"/>
                  <a:lumOff val="5000"/>
                </a:schemeClr>
              </a:solidFill>
              <a:latin typeface="+mn-lt"/>
              <a:ea typeface="+mn-ea"/>
              <a:cs typeface="+mn-ea"/>
              <a:sym typeface="+mn-lt"/>
            </a:endParaRPr>
          </a:p>
          <a:p>
            <a:pPr algn="l"/>
            <a:r>
              <a:rPr lang="en-US" altLang="zh-CN" sz="1400" dirty="0">
                <a:solidFill>
                  <a:schemeClr val="tx1">
                    <a:lumMod val="95000"/>
                    <a:lumOff val="5000"/>
                  </a:schemeClr>
                </a:solidFill>
                <a:latin typeface="+mn-lt"/>
                <a:ea typeface="+mn-ea"/>
                <a:cs typeface="+mn-ea"/>
                <a:sym typeface="+mn-lt"/>
              </a:rPr>
              <a:t>     </a:t>
            </a:r>
            <a:r>
              <a:rPr lang="zh-CN" altLang="en-US" sz="1400" dirty="0">
                <a:solidFill>
                  <a:schemeClr val="tx1">
                    <a:lumMod val="95000"/>
                    <a:lumOff val="5000"/>
                  </a:schemeClr>
                </a:solidFill>
                <a:latin typeface="+mn-lt"/>
                <a:ea typeface="+mn-ea"/>
                <a:cs typeface="+mn-ea"/>
                <a:sym typeface="+mn-lt"/>
              </a:rPr>
              <a:t>删除项目则可以给本年计划调整成</a:t>
            </a:r>
            <a:r>
              <a:rPr lang="en-US" altLang="zh-CN" sz="1400" dirty="0">
                <a:solidFill>
                  <a:schemeClr val="tx1">
                    <a:lumMod val="95000"/>
                    <a:lumOff val="5000"/>
                  </a:schemeClr>
                </a:solidFill>
                <a:latin typeface="+mn-lt"/>
                <a:ea typeface="+mn-ea"/>
                <a:cs typeface="+mn-ea"/>
                <a:sym typeface="+mn-lt"/>
              </a:rPr>
              <a:t>0</a:t>
            </a:r>
            <a:r>
              <a:rPr lang="zh-CN" altLang="en-US" sz="1400" dirty="0">
                <a:solidFill>
                  <a:schemeClr val="tx1">
                    <a:lumMod val="95000"/>
                    <a:lumOff val="5000"/>
                  </a:schemeClr>
                </a:solidFill>
                <a:latin typeface="+mn-lt"/>
                <a:ea typeface="+mn-ea"/>
                <a:cs typeface="+mn-ea"/>
                <a:sym typeface="+mn-lt"/>
              </a:rPr>
              <a:t>，计划调整类型选择减少项目，修改完成点击保存。</a:t>
            </a:r>
            <a:endParaRPr lang="zh-CN" altLang="en-US" sz="1400" dirty="0">
              <a:solidFill>
                <a:schemeClr val="tx1">
                  <a:lumMod val="95000"/>
                  <a:lumOff val="5000"/>
                </a:schemeClr>
              </a:solidFill>
              <a:latin typeface="+mn-lt"/>
              <a:ea typeface="+mn-ea"/>
              <a:cs typeface="+mn-ea"/>
              <a:sym typeface="+mn-lt"/>
            </a:endParaRPr>
          </a:p>
        </p:txBody>
      </p:sp>
      <p:pic>
        <p:nvPicPr>
          <p:cNvPr id="7" name="图片 2"/>
          <p:cNvPicPr>
            <a:picLocks noChangeAspect="1"/>
          </p:cNvPicPr>
          <p:nvPr/>
        </p:nvPicPr>
        <p:blipFill>
          <a:blip r:embed="rId2"/>
          <a:stretch>
            <a:fillRect/>
          </a:stretch>
        </p:blipFill>
        <p:spPr>
          <a:xfrm>
            <a:off x="3936365" y="379730"/>
            <a:ext cx="7520940" cy="5796280"/>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45"/>
          <p:cNvSpPr txBox="1"/>
          <p:nvPr/>
        </p:nvSpPr>
        <p:spPr>
          <a:xfrm>
            <a:off x="96520" y="313690"/>
            <a:ext cx="2409825" cy="2285365"/>
          </a:xfrm>
          <a:prstGeom prst="rect">
            <a:avLst/>
          </a:prstGeom>
          <a:noFill/>
        </p:spPr>
        <p:txBody>
          <a:bodyPr wrap="square">
            <a:noAutofit/>
          </a:bodyPr>
          <a:lstStyle>
            <a:defPPr>
              <a:defRPr lang="zh-CN"/>
            </a:defPPr>
            <a:lvl1pPr>
              <a:lnSpc>
                <a:spcPct val="150000"/>
              </a:lnSpc>
              <a:defRPr sz="1050" b="0" i="0">
                <a:solidFill>
                  <a:schemeClr val="bg1">
                    <a:lumMod val="50000"/>
                  </a:schemeClr>
                </a:solidFill>
                <a:effectLst/>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r>
              <a:rPr lang="zh-CN" altLang="en-US" sz="1600" dirty="0">
                <a:solidFill>
                  <a:schemeClr val="tx1">
                    <a:lumMod val="95000"/>
                    <a:lumOff val="5000"/>
                  </a:schemeClr>
                </a:solidFill>
                <a:latin typeface="+mn-lt"/>
                <a:ea typeface="+mn-ea"/>
                <a:cs typeface="+mn-ea"/>
                <a:sym typeface="+mn-lt"/>
              </a:rPr>
              <a:t>（</a:t>
            </a:r>
            <a:r>
              <a:rPr lang="en-US" altLang="zh-CN" sz="1600" dirty="0">
                <a:solidFill>
                  <a:schemeClr val="tx1">
                    <a:lumMod val="95000"/>
                    <a:lumOff val="5000"/>
                  </a:schemeClr>
                </a:solidFill>
                <a:latin typeface="+mn-lt"/>
                <a:ea typeface="+mn-ea"/>
                <a:cs typeface="+mn-ea"/>
                <a:sym typeface="+mn-lt"/>
              </a:rPr>
              <a:t>4</a:t>
            </a:r>
            <a:r>
              <a:rPr lang="zh-CN" altLang="en-US" sz="1600" dirty="0">
                <a:solidFill>
                  <a:schemeClr val="tx1">
                    <a:lumMod val="95000"/>
                    <a:lumOff val="5000"/>
                  </a:schemeClr>
                </a:solidFill>
                <a:latin typeface="+mn-lt"/>
                <a:ea typeface="+mn-ea"/>
                <a:cs typeface="+mn-ea"/>
                <a:sym typeface="+mn-lt"/>
              </a:rPr>
              <a:t>）修改完成后，调整明细页面可以显示所有调整金额不为</a:t>
            </a:r>
            <a:r>
              <a:rPr lang="en-US" altLang="zh-CN" sz="1600" dirty="0">
                <a:solidFill>
                  <a:schemeClr val="tx1">
                    <a:lumMod val="95000"/>
                    <a:lumOff val="5000"/>
                  </a:schemeClr>
                </a:solidFill>
                <a:latin typeface="+mn-lt"/>
                <a:ea typeface="+mn-ea"/>
                <a:cs typeface="+mn-ea"/>
                <a:sym typeface="+mn-lt"/>
              </a:rPr>
              <a:t>0</a:t>
            </a:r>
            <a:r>
              <a:rPr lang="zh-CN" altLang="en-US" sz="1600" dirty="0">
                <a:solidFill>
                  <a:schemeClr val="tx1">
                    <a:lumMod val="95000"/>
                    <a:lumOff val="5000"/>
                  </a:schemeClr>
                </a:solidFill>
                <a:latin typeface="+mn-lt"/>
                <a:ea typeface="+mn-ea"/>
                <a:cs typeface="+mn-ea"/>
                <a:sym typeface="+mn-lt"/>
              </a:rPr>
              <a:t>的项目，项目明细页面可以导出所有数据，核查信息无误后，提交审批。</a:t>
            </a:r>
            <a:endParaRPr lang="zh-CN" altLang="en-US" sz="1600" dirty="0">
              <a:solidFill>
                <a:schemeClr val="tx1">
                  <a:lumMod val="95000"/>
                  <a:lumOff val="5000"/>
                </a:schemeClr>
              </a:solidFill>
              <a:latin typeface="+mn-lt"/>
              <a:ea typeface="+mn-ea"/>
              <a:cs typeface="+mn-ea"/>
              <a:sym typeface="+mn-lt"/>
            </a:endParaRPr>
          </a:p>
        </p:txBody>
      </p:sp>
      <p:pic>
        <p:nvPicPr>
          <p:cNvPr id="8" name="图片 1"/>
          <p:cNvPicPr>
            <a:picLocks noChangeAspect="1"/>
          </p:cNvPicPr>
          <p:nvPr/>
        </p:nvPicPr>
        <p:blipFill>
          <a:blip r:embed="rId1"/>
          <a:stretch>
            <a:fillRect/>
          </a:stretch>
        </p:blipFill>
        <p:spPr>
          <a:xfrm>
            <a:off x="2633345" y="313690"/>
            <a:ext cx="8975090" cy="3034665"/>
          </a:xfrm>
          <a:prstGeom prst="rect">
            <a:avLst/>
          </a:prstGeom>
          <a:noFill/>
          <a:ln>
            <a:noFill/>
          </a:ln>
        </p:spPr>
      </p:pic>
      <p:pic>
        <p:nvPicPr>
          <p:cNvPr id="14" name="图片 1"/>
          <p:cNvPicPr>
            <a:picLocks noChangeAspect="1"/>
          </p:cNvPicPr>
          <p:nvPr/>
        </p:nvPicPr>
        <p:blipFill>
          <a:blip r:embed="rId2"/>
          <a:stretch>
            <a:fillRect/>
          </a:stretch>
        </p:blipFill>
        <p:spPr>
          <a:xfrm>
            <a:off x="224155" y="2599055"/>
            <a:ext cx="11384915" cy="3337560"/>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8289" y="85527"/>
            <a:ext cx="4347161" cy="759251"/>
            <a:chOff x="1453454" y="2144092"/>
            <a:chExt cx="4347161" cy="759251"/>
          </a:xfrm>
        </p:grpSpPr>
        <p:grpSp>
          <p:nvGrpSpPr>
            <p:cNvPr id="3" name="组合 2"/>
            <p:cNvGrpSpPr/>
            <p:nvPr/>
          </p:nvGrpSpPr>
          <p:grpSpPr>
            <a:xfrm>
              <a:off x="1453454" y="2144092"/>
              <a:ext cx="4347161" cy="759251"/>
              <a:chOff x="1453454" y="2144092"/>
              <a:chExt cx="4347161" cy="759251"/>
            </a:xfrm>
          </p:grpSpPr>
          <p:sp>
            <p:nvSpPr>
              <p:cNvPr id="9" name="任意多边形: 形状 8"/>
              <p:cNvSpPr/>
              <p:nvPr/>
            </p:nvSpPr>
            <p:spPr>
              <a:xfrm>
                <a:off x="1453454" y="2734680"/>
                <a:ext cx="4347161" cy="168663"/>
              </a:xfrm>
              <a:custGeom>
                <a:avLst/>
                <a:gdLst>
                  <a:gd name="connsiteX0" fmla="*/ 169 w 10059492"/>
                  <a:gd name="connsiteY0" fmla="*/ 156 h 390292"/>
                  <a:gd name="connsiteX1" fmla="*/ 351363 w 10059492"/>
                  <a:gd name="connsiteY1" fmla="*/ 230 h 390292"/>
                  <a:gd name="connsiteX2" fmla="*/ 351655 w 10059492"/>
                  <a:gd name="connsiteY2" fmla="*/ 249253 h 390292"/>
                  <a:gd name="connsiteX3" fmla="*/ 167359 w 10059492"/>
                  <a:gd name="connsiteY3" fmla="*/ 249837 h 390292"/>
                  <a:gd name="connsiteX4" fmla="*/ 167286 w 10059492"/>
                  <a:gd name="connsiteY4" fmla="*/ 171095 h 390292"/>
                  <a:gd name="connsiteX5" fmla="*/ 273141 w 10059492"/>
                  <a:gd name="connsiteY5" fmla="*/ 171095 h 390292"/>
                  <a:gd name="connsiteX6" fmla="*/ 273360 w 10059492"/>
                  <a:gd name="connsiteY6" fmla="*/ 78607 h 390292"/>
                  <a:gd name="connsiteX7" fmla="*/ 78537 w 10059492"/>
                  <a:gd name="connsiteY7" fmla="*/ 78314 h 390292"/>
                  <a:gd name="connsiteX8" fmla="*/ 78610 w 10059492"/>
                  <a:gd name="connsiteY8" fmla="*/ 312861 h 390292"/>
                  <a:gd name="connsiteX9" fmla="*/ 9980905 w 10059492"/>
                  <a:gd name="connsiteY9" fmla="*/ 312934 h 390292"/>
                  <a:gd name="connsiteX10" fmla="*/ 9981198 w 10059492"/>
                  <a:gd name="connsiteY10" fmla="*/ 78314 h 390292"/>
                  <a:gd name="connsiteX11" fmla="*/ 9786594 w 10059492"/>
                  <a:gd name="connsiteY11" fmla="*/ 78314 h 390292"/>
                  <a:gd name="connsiteX12" fmla="*/ 9786594 w 10059492"/>
                  <a:gd name="connsiteY12" fmla="*/ 171095 h 390292"/>
                  <a:gd name="connsiteX13" fmla="*/ 9892375 w 10059492"/>
                  <a:gd name="connsiteY13" fmla="*/ 171168 h 390292"/>
                  <a:gd name="connsiteX14" fmla="*/ 9892375 w 10059492"/>
                  <a:gd name="connsiteY14" fmla="*/ 249764 h 390292"/>
                  <a:gd name="connsiteX15" fmla="*/ 9708006 w 10059492"/>
                  <a:gd name="connsiteY15" fmla="*/ 249618 h 390292"/>
                  <a:gd name="connsiteX16" fmla="*/ 9708006 w 10059492"/>
                  <a:gd name="connsiteY16" fmla="*/ 156 h 390292"/>
                  <a:gd name="connsiteX17" fmla="*/ 10059492 w 10059492"/>
                  <a:gd name="connsiteY17" fmla="*/ 156 h 390292"/>
                  <a:gd name="connsiteX18" fmla="*/ 10059346 w 10059492"/>
                  <a:gd name="connsiteY18" fmla="*/ 390287 h 390292"/>
                  <a:gd name="connsiteX19" fmla="*/ 169 w 10059492"/>
                  <a:gd name="connsiteY19" fmla="*/ 390068 h 390292"/>
                  <a:gd name="connsiteX20" fmla="*/ 169 w 10059492"/>
                  <a:gd name="connsiteY20" fmla="*/ 156 h 39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9492" h="390292">
                    <a:moveTo>
                      <a:pt x="169" y="156"/>
                    </a:moveTo>
                    <a:cubicBezTo>
                      <a:pt x="117209" y="10"/>
                      <a:pt x="234322" y="-136"/>
                      <a:pt x="351363" y="230"/>
                    </a:cubicBezTo>
                    <a:cubicBezTo>
                      <a:pt x="351436" y="83213"/>
                      <a:pt x="350924" y="166269"/>
                      <a:pt x="351655" y="249253"/>
                    </a:cubicBezTo>
                    <a:cubicBezTo>
                      <a:pt x="290247" y="250495"/>
                      <a:pt x="228840" y="249398"/>
                      <a:pt x="167359" y="249837"/>
                    </a:cubicBezTo>
                    <a:cubicBezTo>
                      <a:pt x="166116" y="223517"/>
                      <a:pt x="165970" y="197269"/>
                      <a:pt x="167286" y="171095"/>
                    </a:cubicBezTo>
                    <a:cubicBezTo>
                      <a:pt x="202595" y="171168"/>
                      <a:pt x="237832" y="171095"/>
                      <a:pt x="273141" y="171095"/>
                    </a:cubicBezTo>
                    <a:cubicBezTo>
                      <a:pt x="273214" y="140241"/>
                      <a:pt x="272995" y="109387"/>
                      <a:pt x="273360" y="78607"/>
                    </a:cubicBezTo>
                    <a:cubicBezTo>
                      <a:pt x="208444" y="77876"/>
                      <a:pt x="143527" y="78387"/>
                      <a:pt x="78537" y="78314"/>
                    </a:cubicBezTo>
                    <a:cubicBezTo>
                      <a:pt x="78464" y="156472"/>
                      <a:pt x="78318" y="234703"/>
                      <a:pt x="78610" y="312861"/>
                    </a:cubicBezTo>
                    <a:cubicBezTo>
                      <a:pt x="3379424" y="313007"/>
                      <a:pt x="6680164" y="312861"/>
                      <a:pt x="9980905" y="312934"/>
                    </a:cubicBezTo>
                    <a:cubicBezTo>
                      <a:pt x="9981564" y="234703"/>
                      <a:pt x="9980978" y="156472"/>
                      <a:pt x="9981198" y="78314"/>
                    </a:cubicBezTo>
                    <a:cubicBezTo>
                      <a:pt x="9916281" y="78241"/>
                      <a:pt x="9851437" y="78241"/>
                      <a:pt x="9786594" y="78314"/>
                    </a:cubicBezTo>
                    <a:cubicBezTo>
                      <a:pt x="9786447" y="109241"/>
                      <a:pt x="9786447" y="140168"/>
                      <a:pt x="9786594" y="171095"/>
                    </a:cubicBezTo>
                    <a:cubicBezTo>
                      <a:pt x="9821829" y="171168"/>
                      <a:pt x="9857066" y="171095"/>
                      <a:pt x="9892375" y="171168"/>
                    </a:cubicBezTo>
                    <a:cubicBezTo>
                      <a:pt x="9892449" y="197342"/>
                      <a:pt x="9892375" y="223517"/>
                      <a:pt x="9892375" y="249764"/>
                    </a:cubicBezTo>
                    <a:cubicBezTo>
                      <a:pt x="9830894" y="249764"/>
                      <a:pt x="9769487" y="249910"/>
                      <a:pt x="9708006" y="249618"/>
                    </a:cubicBezTo>
                    <a:cubicBezTo>
                      <a:pt x="9707787" y="166489"/>
                      <a:pt x="9707787" y="83286"/>
                      <a:pt x="9708006" y="156"/>
                    </a:cubicBezTo>
                    <a:cubicBezTo>
                      <a:pt x="9825193" y="10"/>
                      <a:pt x="9942306" y="10"/>
                      <a:pt x="10059492" y="156"/>
                    </a:cubicBezTo>
                    <a:cubicBezTo>
                      <a:pt x="10059346" y="130151"/>
                      <a:pt x="10059639" y="260219"/>
                      <a:pt x="10059346" y="390287"/>
                    </a:cubicBezTo>
                    <a:cubicBezTo>
                      <a:pt x="6706336" y="390141"/>
                      <a:pt x="3353252" y="390507"/>
                      <a:pt x="169" y="390068"/>
                    </a:cubicBezTo>
                    <a:cubicBezTo>
                      <a:pt x="-124" y="260146"/>
                      <a:pt x="23" y="130151"/>
                      <a:pt x="169" y="156"/>
                    </a:cubicBezTo>
                    <a:close/>
                  </a:path>
                </a:pathLst>
              </a:custGeom>
              <a:solidFill>
                <a:srgbClr val="1E1E1E"/>
              </a:solidFill>
              <a:ln w="7308" cap="flat">
                <a:noFill/>
                <a:prstDash val="solid"/>
                <a:miter/>
              </a:ln>
            </p:spPr>
            <p:txBody>
              <a:bodyPr rtlCol="0" anchor="ctr"/>
              <a:lstStyle/>
              <a:p>
                <a:endParaRPr lang="zh-CN" altLang="en-US">
                  <a:cs typeface="+mn-ea"/>
                  <a:sym typeface="+mn-lt"/>
                </a:endParaRPr>
              </a:p>
            </p:txBody>
          </p:sp>
          <p:sp>
            <p:nvSpPr>
              <p:cNvPr id="10" name="矩形: 圆角 9"/>
              <p:cNvSpPr/>
              <p:nvPr/>
            </p:nvSpPr>
            <p:spPr>
              <a:xfrm>
                <a:off x="1673251" y="2144092"/>
                <a:ext cx="3918462" cy="662982"/>
              </a:xfrm>
              <a:prstGeom prst="roundRect">
                <a:avLst>
                  <a:gd name="adj" fmla="val 0"/>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3315251" y="2284636"/>
              <a:ext cx="1598031" cy="368300"/>
            </a:xfrm>
            <a:prstGeom prst="rect">
              <a:avLst/>
            </a:prstGeom>
            <a:noFill/>
          </p:spPr>
          <p:txBody>
            <a:bodyPr wrap="square" rtlCol="0">
              <a:spAutoFit/>
            </a:bodyPr>
            <a:lstStyle>
              <a:defPPr>
                <a:defRPr lang="zh-CN"/>
              </a:defPPr>
              <a:lvl1pPr>
                <a:defRPr sz="2800" b="1">
                  <a:gradFill>
                    <a:gsLst>
                      <a:gs pos="0">
                        <a:schemeClr val="accent2">
                          <a:lumMod val="20000"/>
                          <a:lumOff val="80000"/>
                        </a:schemeClr>
                      </a:gs>
                      <a:gs pos="100000">
                        <a:srgbClr val="EBAD3C"/>
                      </a:gs>
                    </a:gsLst>
                    <a:lin ang="5400000" scaled="1"/>
                  </a:gradFill>
                  <a:latin typeface="+mn-ea"/>
                </a:defRPr>
              </a:lvl1pPr>
            </a:lstStyle>
            <a:p>
              <a:r>
                <a:rPr lang="zh-CN" altLang="en-US" sz="1800" dirty="0">
                  <a:solidFill>
                    <a:schemeClr val="bg1"/>
                  </a:solidFill>
                  <a:latin typeface="+mn-lt"/>
                  <a:cs typeface="+mn-ea"/>
                  <a:sym typeface="+mn-lt"/>
                </a:rPr>
                <a:t>结语</a:t>
              </a:r>
              <a:endParaRPr lang="zh-CN" altLang="en-US" sz="1800" dirty="0">
                <a:solidFill>
                  <a:schemeClr val="bg1"/>
                </a:solidFill>
                <a:latin typeface="+mn-lt"/>
                <a:cs typeface="+mn-ea"/>
                <a:sym typeface="+mn-lt"/>
              </a:endParaRPr>
            </a:p>
          </p:txBody>
        </p:sp>
        <p:sp>
          <p:nvSpPr>
            <p:cNvPr id="6" name="文本框 5"/>
            <p:cNvSpPr txBox="1"/>
            <p:nvPr/>
          </p:nvSpPr>
          <p:spPr>
            <a:xfrm>
              <a:off x="2369244" y="2220479"/>
              <a:ext cx="604653" cy="523220"/>
            </a:xfrm>
            <a:prstGeom prst="rect">
              <a:avLst/>
            </a:prstGeom>
            <a:noFill/>
          </p:spPr>
          <p:txBody>
            <a:bodyPr wrap="none" rtlCol="0">
              <a:spAutoFit/>
            </a:bodyPr>
            <a:lstStyle>
              <a:defPPr>
                <a:defRPr lang="zh-CN"/>
              </a:defPPr>
              <a:lvl1pPr>
                <a:defRPr sz="2800" b="1">
                  <a:solidFill>
                    <a:schemeClr val="bg1"/>
                  </a:solidFill>
                  <a:latin typeface="MiSans Heavy" panose="00000A00000000000000" pitchFamily="2" charset="-122"/>
                  <a:ea typeface="MiSans Heavy" panose="00000A00000000000000" pitchFamily="2" charset="-122"/>
                </a:defRPr>
              </a:lvl1pPr>
            </a:lstStyle>
            <a:p>
              <a:r>
                <a:rPr lang="en-US" altLang="zh-CN" dirty="0">
                  <a:sym typeface="+mn-lt"/>
                </a:rPr>
                <a:t>04</a:t>
              </a:r>
              <a:endParaRPr lang="zh-CN" altLang="en-US" dirty="0">
                <a:sym typeface="+mn-lt"/>
              </a:endParaRPr>
            </a:p>
          </p:txBody>
        </p:sp>
      </p:grpSp>
      <p:sp>
        <p:nvSpPr>
          <p:cNvPr id="4" name="任意多边形: 形状 3" descr="D:\51PPT模板网\51pptmoban.com\图片.jpg"/>
          <p:cNvSpPr/>
          <p:nvPr>
            <p:custDataLst>
              <p:tags r:id="rId1"/>
            </p:custDataLst>
          </p:nvPr>
        </p:nvSpPr>
        <p:spPr>
          <a:xfrm rot="10800000" flipH="1" flipV="1">
            <a:off x="5054915" y="1218051"/>
            <a:ext cx="4051238" cy="4051238"/>
          </a:xfrm>
          <a:custGeom>
            <a:avLst/>
            <a:gdLst>
              <a:gd name="connsiteX0" fmla="*/ 4464617 w 5356800"/>
              <a:gd name="connsiteY0" fmla="*/ 5356800 h 5356800"/>
              <a:gd name="connsiteX1" fmla="*/ 892181 w 5356800"/>
              <a:gd name="connsiteY1" fmla="*/ 5356800 h 5356800"/>
              <a:gd name="connsiteX2" fmla="*/ 458999 w 5356800"/>
              <a:gd name="connsiteY2" fmla="*/ 4923618 h 5356800"/>
              <a:gd name="connsiteX3" fmla="*/ 458999 w 5356800"/>
              <a:gd name="connsiteY3" fmla="*/ 4897801 h 5356800"/>
              <a:gd name="connsiteX4" fmla="*/ 433182 w 5356800"/>
              <a:gd name="connsiteY4" fmla="*/ 4897801 h 5356800"/>
              <a:gd name="connsiteX5" fmla="*/ 0 w 5356800"/>
              <a:gd name="connsiteY5" fmla="*/ 4464619 h 5356800"/>
              <a:gd name="connsiteX6" fmla="*/ 0 w 5356800"/>
              <a:gd name="connsiteY6" fmla="*/ 892183 h 5356800"/>
              <a:gd name="connsiteX7" fmla="*/ 433182 w 5356800"/>
              <a:gd name="connsiteY7" fmla="*/ 459001 h 5356800"/>
              <a:gd name="connsiteX8" fmla="*/ 458999 w 5356800"/>
              <a:gd name="connsiteY8" fmla="*/ 459001 h 5356800"/>
              <a:gd name="connsiteX9" fmla="*/ 458999 w 5356800"/>
              <a:gd name="connsiteY9" fmla="*/ 433182 h 5356800"/>
              <a:gd name="connsiteX10" fmla="*/ 892181 w 5356800"/>
              <a:gd name="connsiteY10" fmla="*/ 0 h 5356800"/>
              <a:gd name="connsiteX11" fmla="*/ 4464617 w 5356800"/>
              <a:gd name="connsiteY11" fmla="*/ 0 h 5356800"/>
              <a:gd name="connsiteX12" fmla="*/ 4897799 w 5356800"/>
              <a:gd name="connsiteY12" fmla="*/ 433182 h 5356800"/>
              <a:gd name="connsiteX13" fmla="*/ 4897799 w 5356800"/>
              <a:gd name="connsiteY13" fmla="*/ 459001 h 5356800"/>
              <a:gd name="connsiteX14" fmla="*/ 4923618 w 5356800"/>
              <a:gd name="connsiteY14" fmla="*/ 459001 h 5356800"/>
              <a:gd name="connsiteX15" fmla="*/ 5356800 w 5356800"/>
              <a:gd name="connsiteY15" fmla="*/ 892183 h 5356800"/>
              <a:gd name="connsiteX16" fmla="*/ 5356800 w 5356800"/>
              <a:gd name="connsiteY16" fmla="*/ 4464619 h 5356800"/>
              <a:gd name="connsiteX17" fmla="*/ 4923618 w 5356800"/>
              <a:gd name="connsiteY17" fmla="*/ 4897801 h 5356800"/>
              <a:gd name="connsiteX18" fmla="*/ 4897799 w 5356800"/>
              <a:gd name="connsiteY18" fmla="*/ 4897801 h 5356800"/>
              <a:gd name="connsiteX19" fmla="*/ 4897799 w 5356800"/>
              <a:gd name="connsiteY19" fmla="*/ 4923618 h 5356800"/>
              <a:gd name="connsiteX20" fmla="*/ 4464617 w 5356800"/>
              <a:gd name="connsiteY20" fmla="*/ 5356800 h 535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56800" h="5356800">
                <a:moveTo>
                  <a:pt x="4464617" y="5356800"/>
                </a:moveTo>
                <a:lnTo>
                  <a:pt x="892181" y="5356800"/>
                </a:lnTo>
                <a:cubicBezTo>
                  <a:pt x="652941" y="5356800"/>
                  <a:pt x="458999" y="5162858"/>
                  <a:pt x="458999" y="4923618"/>
                </a:cubicBezTo>
                <a:lnTo>
                  <a:pt x="458999" y="4897801"/>
                </a:lnTo>
                <a:lnTo>
                  <a:pt x="433182" y="4897801"/>
                </a:lnTo>
                <a:cubicBezTo>
                  <a:pt x="193942" y="4897801"/>
                  <a:pt x="0" y="4703859"/>
                  <a:pt x="0" y="4464619"/>
                </a:cubicBezTo>
                <a:lnTo>
                  <a:pt x="0" y="892183"/>
                </a:lnTo>
                <a:cubicBezTo>
                  <a:pt x="0" y="652943"/>
                  <a:pt x="193942" y="459001"/>
                  <a:pt x="433182" y="459001"/>
                </a:cubicBezTo>
                <a:lnTo>
                  <a:pt x="458999" y="459001"/>
                </a:lnTo>
                <a:lnTo>
                  <a:pt x="458999" y="433182"/>
                </a:lnTo>
                <a:cubicBezTo>
                  <a:pt x="458999" y="193942"/>
                  <a:pt x="652941" y="0"/>
                  <a:pt x="892181" y="0"/>
                </a:cubicBezTo>
                <a:lnTo>
                  <a:pt x="4464617" y="0"/>
                </a:lnTo>
                <a:cubicBezTo>
                  <a:pt x="4703857" y="0"/>
                  <a:pt x="4897799" y="193942"/>
                  <a:pt x="4897799" y="433182"/>
                </a:cubicBezTo>
                <a:lnTo>
                  <a:pt x="4897799" y="459001"/>
                </a:lnTo>
                <a:lnTo>
                  <a:pt x="4923618" y="459001"/>
                </a:lnTo>
                <a:cubicBezTo>
                  <a:pt x="5162858" y="459001"/>
                  <a:pt x="5356800" y="652943"/>
                  <a:pt x="5356800" y="892183"/>
                </a:cubicBezTo>
                <a:lnTo>
                  <a:pt x="5356800" y="4464619"/>
                </a:lnTo>
                <a:cubicBezTo>
                  <a:pt x="5356800" y="4703859"/>
                  <a:pt x="5162858" y="4897801"/>
                  <a:pt x="4923618" y="4897801"/>
                </a:cubicBezTo>
                <a:lnTo>
                  <a:pt x="4897799" y="4897801"/>
                </a:lnTo>
                <a:lnTo>
                  <a:pt x="4897799" y="4923618"/>
                </a:lnTo>
                <a:cubicBezTo>
                  <a:pt x="4897799" y="5162858"/>
                  <a:pt x="4703857" y="5356800"/>
                  <a:pt x="4464617" y="5356800"/>
                </a:cubicBezTo>
                <a:close/>
              </a:path>
            </a:pathLst>
          </a:custGeom>
          <a:blipFill>
            <a:blip r:embed="rId2" cstate="screen">
              <a:grayscl/>
            </a:blip>
            <a:stretch>
              <a:fillRect/>
            </a:stretch>
          </a:blipFill>
          <a:ln w="25400" cap="flat">
            <a:noFill/>
            <a:prstDash val="solid"/>
            <a:miter/>
          </a:ln>
        </p:spPr>
        <p:txBody>
          <a:bodyPr rtlCol="0" anchor="ctr"/>
          <a:lstStyle/>
          <a:p>
            <a:endParaRPr lang="zh-CN" altLang="en-US">
              <a:solidFill>
                <a:schemeClr val="tx1"/>
              </a:solidFill>
              <a:cs typeface="+mn-ea"/>
              <a:sym typeface="+mn-lt"/>
            </a:endParaRPr>
          </a:p>
        </p:txBody>
      </p:sp>
      <p:sp>
        <p:nvSpPr>
          <p:cNvPr id="13" name="文本框 12"/>
          <p:cNvSpPr txBox="1"/>
          <p:nvPr>
            <p:custDataLst>
              <p:tags r:id="rId3"/>
            </p:custDataLst>
          </p:nvPr>
        </p:nvSpPr>
        <p:spPr>
          <a:xfrm>
            <a:off x="318135" y="996315"/>
            <a:ext cx="4599940" cy="4814570"/>
          </a:xfrm>
          <a:prstGeom prst="rect">
            <a:avLst/>
          </a:prstGeom>
          <a:noFill/>
        </p:spPr>
        <p:txBody>
          <a:bodyPr wrap="square">
            <a:noAutofit/>
          </a:bodyPr>
          <a:lstStyle>
            <a:defPPr>
              <a:defRPr lang="zh-CN"/>
            </a:defPPr>
            <a:lvl1pPr>
              <a:lnSpc>
                <a:spcPct val="150000"/>
              </a:lnSpc>
              <a:defRPr sz="1050" b="0" i="0">
                <a:solidFill>
                  <a:schemeClr val="bg1">
                    <a:lumMod val="50000"/>
                  </a:schemeClr>
                </a:solidFill>
                <a:effectLst/>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pPr algn="l"/>
            <a:r>
              <a:rPr lang="zh-CN" altLang="en-US" sz="2000" b="1" dirty="0">
                <a:solidFill>
                  <a:schemeClr val="tx1">
                    <a:lumMod val="95000"/>
                    <a:lumOff val="5000"/>
                  </a:schemeClr>
                </a:solidFill>
                <a:latin typeface="+mn-lt"/>
                <a:ea typeface="+mn-ea"/>
                <a:cs typeface="+mn-ea"/>
                <a:sym typeface="+mn-lt"/>
              </a:rPr>
              <a:t>（</a:t>
            </a:r>
            <a:r>
              <a:rPr lang="en-US" altLang="zh-CN" sz="2000" b="1" dirty="0">
                <a:solidFill>
                  <a:schemeClr val="tx1">
                    <a:lumMod val="95000"/>
                    <a:lumOff val="5000"/>
                  </a:schemeClr>
                </a:solidFill>
                <a:latin typeface="+mn-lt"/>
                <a:ea typeface="+mn-ea"/>
                <a:cs typeface="+mn-ea"/>
                <a:sym typeface="+mn-lt"/>
              </a:rPr>
              <a:t>1</a:t>
            </a:r>
            <a:r>
              <a:rPr lang="zh-CN" altLang="en-US" sz="2000" b="1" dirty="0">
                <a:solidFill>
                  <a:schemeClr val="tx1">
                    <a:lumMod val="95000"/>
                    <a:lumOff val="5000"/>
                  </a:schemeClr>
                </a:solidFill>
                <a:latin typeface="+mn-lt"/>
                <a:ea typeface="+mn-ea"/>
                <a:cs typeface="+mn-ea"/>
                <a:sym typeface="+mn-lt"/>
              </a:rPr>
              <a:t>）谁申报，谁负责，谁签合同。</a:t>
            </a:r>
            <a:endParaRPr lang="zh-CN" altLang="en-US" sz="2000" b="1" dirty="0">
              <a:solidFill>
                <a:schemeClr val="tx1">
                  <a:lumMod val="95000"/>
                  <a:lumOff val="5000"/>
                </a:schemeClr>
              </a:solidFill>
              <a:latin typeface="+mn-lt"/>
              <a:ea typeface="+mn-ea"/>
              <a:cs typeface="+mn-ea"/>
              <a:sym typeface="+mn-lt"/>
            </a:endParaRPr>
          </a:p>
          <a:p>
            <a:pPr algn="l"/>
            <a:endParaRPr lang="zh-CN" altLang="en-US" sz="2000" b="1" dirty="0">
              <a:solidFill>
                <a:schemeClr val="tx1">
                  <a:lumMod val="95000"/>
                  <a:lumOff val="5000"/>
                </a:schemeClr>
              </a:solidFill>
              <a:latin typeface="+mn-lt"/>
              <a:ea typeface="+mn-ea"/>
              <a:cs typeface="+mn-ea"/>
              <a:sym typeface="+mn-lt"/>
            </a:endParaRPr>
          </a:p>
          <a:p>
            <a:pPr algn="l"/>
            <a:endParaRPr lang="zh-CN" altLang="en-US" sz="2000" b="1" dirty="0">
              <a:solidFill>
                <a:schemeClr val="tx1">
                  <a:lumMod val="95000"/>
                  <a:lumOff val="5000"/>
                </a:schemeClr>
              </a:solidFill>
              <a:latin typeface="+mn-lt"/>
              <a:ea typeface="+mn-ea"/>
              <a:cs typeface="+mn-ea"/>
              <a:sym typeface="+mn-lt"/>
            </a:endParaRPr>
          </a:p>
          <a:p>
            <a:pPr algn="l"/>
            <a:r>
              <a:rPr lang="zh-CN" altLang="en-US" sz="2000" b="1" dirty="0">
                <a:solidFill>
                  <a:schemeClr val="tx1">
                    <a:lumMod val="95000"/>
                    <a:lumOff val="5000"/>
                  </a:schemeClr>
                </a:solidFill>
                <a:latin typeface="+mn-lt"/>
                <a:ea typeface="+mn-ea"/>
                <a:cs typeface="+mn-ea"/>
                <a:sym typeface="+mn-lt"/>
              </a:rPr>
              <a:t>（</a:t>
            </a:r>
            <a:r>
              <a:rPr lang="en-US" altLang="zh-CN" sz="2000" b="1" dirty="0">
                <a:solidFill>
                  <a:schemeClr val="tx1">
                    <a:lumMod val="95000"/>
                    <a:lumOff val="5000"/>
                  </a:schemeClr>
                </a:solidFill>
                <a:latin typeface="+mn-lt"/>
                <a:ea typeface="+mn-ea"/>
                <a:cs typeface="+mn-ea"/>
                <a:sym typeface="+mn-lt"/>
              </a:rPr>
              <a:t>2</a:t>
            </a:r>
            <a:r>
              <a:rPr lang="zh-CN" altLang="en-US" sz="2000" b="1" dirty="0">
                <a:solidFill>
                  <a:schemeClr val="tx1">
                    <a:lumMod val="95000"/>
                    <a:lumOff val="5000"/>
                  </a:schemeClr>
                </a:solidFill>
                <a:latin typeface="+mn-lt"/>
                <a:ea typeface="+mn-ea"/>
                <a:cs typeface="+mn-ea"/>
                <a:sym typeface="+mn-lt"/>
              </a:rPr>
              <a:t>）一计划一合同，一验收一结算，单独入账单独支付。</a:t>
            </a:r>
            <a:endParaRPr lang="zh-CN" altLang="en-US" sz="2000" b="1" dirty="0">
              <a:solidFill>
                <a:schemeClr val="tx1">
                  <a:lumMod val="95000"/>
                  <a:lumOff val="5000"/>
                </a:schemeClr>
              </a:solidFill>
              <a:latin typeface="+mn-lt"/>
              <a:ea typeface="+mn-ea"/>
              <a:cs typeface="+mn-ea"/>
              <a:sym typeface="+mn-lt"/>
            </a:endParaRPr>
          </a:p>
          <a:p>
            <a:pPr algn="l"/>
            <a:endParaRPr lang="zh-CN" altLang="en-US" sz="2000" b="1" dirty="0">
              <a:solidFill>
                <a:schemeClr val="tx1">
                  <a:lumMod val="95000"/>
                  <a:lumOff val="5000"/>
                </a:schemeClr>
              </a:solidFill>
              <a:latin typeface="+mn-lt"/>
              <a:ea typeface="+mn-ea"/>
              <a:cs typeface="+mn-ea"/>
              <a:sym typeface="+mn-lt"/>
            </a:endParaRPr>
          </a:p>
          <a:p>
            <a:pPr algn="l"/>
            <a:endParaRPr lang="zh-CN" altLang="en-US" sz="2000" b="1" dirty="0">
              <a:solidFill>
                <a:schemeClr val="tx1">
                  <a:lumMod val="95000"/>
                  <a:lumOff val="5000"/>
                </a:schemeClr>
              </a:solidFill>
              <a:latin typeface="+mn-lt"/>
              <a:ea typeface="+mn-ea"/>
              <a:cs typeface="+mn-ea"/>
              <a:sym typeface="+mn-lt"/>
            </a:endParaRPr>
          </a:p>
          <a:p>
            <a:pPr algn="l"/>
            <a:r>
              <a:rPr lang="zh-CN" altLang="en-US" sz="2000" b="1" dirty="0">
                <a:solidFill>
                  <a:schemeClr val="tx1">
                    <a:lumMod val="95000"/>
                    <a:lumOff val="5000"/>
                  </a:schemeClr>
                </a:solidFill>
                <a:latin typeface="+mn-lt"/>
                <a:ea typeface="+mn-ea"/>
                <a:cs typeface="+mn-ea"/>
                <a:sym typeface="+mn-lt"/>
              </a:rPr>
              <a:t>（</a:t>
            </a:r>
            <a:r>
              <a:rPr lang="en-US" altLang="zh-CN" sz="2000" b="1" dirty="0">
                <a:solidFill>
                  <a:schemeClr val="tx1">
                    <a:lumMod val="95000"/>
                    <a:lumOff val="5000"/>
                  </a:schemeClr>
                </a:solidFill>
                <a:latin typeface="+mn-lt"/>
                <a:ea typeface="+mn-ea"/>
                <a:cs typeface="+mn-ea"/>
                <a:sym typeface="+mn-lt"/>
              </a:rPr>
              <a:t>3</a:t>
            </a:r>
            <a:r>
              <a:rPr lang="zh-CN" altLang="en-US" sz="2000" b="1" dirty="0">
                <a:solidFill>
                  <a:schemeClr val="tx1">
                    <a:lumMod val="95000"/>
                    <a:lumOff val="5000"/>
                  </a:schemeClr>
                </a:solidFill>
                <a:latin typeface="+mn-lt"/>
                <a:ea typeface="+mn-ea"/>
                <a:cs typeface="+mn-ea"/>
                <a:sym typeface="+mn-lt"/>
              </a:rPr>
              <a:t>）依据性、支撑性资料不能缺，定期回看检</a:t>
            </a:r>
            <a:r>
              <a:rPr lang="zh-CN" altLang="en-US" sz="2000" b="1" dirty="0">
                <a:solidFill>
                  <a:schemeClr val="tx1">
                    <a:lumMod val="95000"/>
                    <a:lumOff val="5000"/>
                  </a:schemeClr>
                </a:solidFill>
                <a:latin typeface="+mn-lt"/>
                <a:ea typeface="+mn-ea"/>
                <a:cs typeface="+mn-ea"/>
                <a:sym typeface="+mn-lt"/>
              </a:rPr>
              <a:t>查。</a:t>
            </a:r>
            <a:endParaRPr lang="zh-CN" altLang="en-US" sz="2000" b="1" dirty="0">
              <a:solidFill>
                <a:schemeClr val="tx1">
                  <a:lumMod val="95000"/>
                  <a:lumOff val="5000"/>
                </a:schemeClr>
              </a:solidFill>
              <a:latin typeface="+mn-lt"/>
              <a:ea typeface="+mn-ea"/>
              <a:cs typeface="+mn-ea"/>
              <a:sym typeface="+mn-lt"/>
            </a:endParaRPr>
          </a:p>
          <a:p>
            <a:pPr algn="l"/>
            <a:endParaRPr lang="zh-CN" altLang="en-US" sz="2000" b="1" dirty="0">
              <a:solidFill>
                <a:schemeClr val="tx1">
                  <a:lumMod val="95000"/>
                  <a:lumOff val="5000"/>
                </a:schemeClr>
              </a:solidFill>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screen">
            <a:alphaModFix amt="20000"/>
          </a:blip>
          <a:stretch>
            <a:fillRect/>
          </a:stretch>
        </p:blipFill>
        <p:spPr>
          <a:xfrm>
            <a:off x="0" y="0"/>
            <a:ext cx="12192000" cy="6858000"/>
          </a:xfrm>
          <a:prstGeom prst="rect">
            <a:avLst/>
          </a:prstGeom>
        </p:spPr>
      </p:pic>
      <p:sp>
        <p:nvSpPr>
          <p:cNvPr id="224" name="图形 4" descr="D:\51PPT模板网\51pptmoban.com\图片.jpg"/>
          <p:cNvSpPr/>
          <p:nvPr/>
        </p:nvSpPr>
        <p:spPr>
          <a:xfrm flipH="1">
            <a:off x="5371302" y="797206"/>
            <a:ext cx="2077596" cy="993940"/>
          </a:xfrm>
          <a:custGeom>
            <a:avLst/>
            <a:gdLst>
              <a:gd name="connsiteX0" fmla="*/ 2771489 w 3085718"/>
              <a:gd name="connsiteY0" fmla="*/ 238078 h 1476233"/>
              <a:gd name="connsiteX1" fmla="*/ 2809589 w 3085718"/>
              <a:gd name="connsiteY1" fmla="*/ 409528 h 1476233"/>
              <a:gd name="connsiteX2" fmla="*/ 3085719 w 3085718"/>
              <a:gd name="connsiteY2" fmla="*/ 733378 h 1476233"/>
              <a:gd name="connsiteX3" fmla="*/ 2828639 w 3085718"/>
              <a:gd name="connsiteY3" fmla="*/ 1114283 h 1476233"/>
              <a:gd name="connsiteX4" fmla="*/ 2628614 w 3085718"/>
              <a:gd name="connsiteY4" fmla="*/ 1161908 h 1476233"/>
              <a:gd name="connsiteX5" fmla="*/ 2409539 w 3085718"/>
              <a:gd name="connsiteY5" fmla="*/ 1323833 h 1476233"/>
              <a:gd name="connsiteX6" fmla="*/ 2076260 w 3085718"/>
              <a:gd name="connsiteY6" fmla="*/ 1457183 h 1476233"/>
              <a:gd name="connsiteX7" fmla="*/ 1914335 w 3085718"/>
              <a:gd name="connsiteY7" fmla="*/ 1476233 h 1476233"/>
              <a:gd name="connsiteX8" fmla="*/ 619125 w 3085718"/>
              <a:gd name="connsiteY8" fmla="*/ 1076183 h 1476233"/>
              <a:gd name="connsiteX9" fmla="*/ 0 w 3085718"/>
              <a:gd name="connsiteY9" fmla="*/ 1180958 h 1476233"/>
              <a:gd name="connsiteX10" fmla="*/ 704755 w 3085718"/>
              <a:gd name="connsiteY10" fmla="*/ 828628 h 1476233"/>
              <a:gd name="connsiteX11" fmla="*/ 1904810 w 3085718"/>
              <a:gd name="connsiteY11" fmla="*/ 1219058 h 1476233"/>
              <a:gd name="connsiteX12" fmla="*/ 2552414 w 3085718"/>
              <a:gd name="connsiteY12" fmla="*/ 695278 h 1476233"/>
              <a:gd name="connsiteX13" fmla="*/ 2123885 w 3085718"/>
              <a:gd name="connsiteY13" fmla="*/ 380953 h 1476233"/>
              <a:gd name="connsiteX14" fmla="*/ 1761935 w 3085718"/>
              <a:gd name="connsiteY14" fmla="*/ 666703 h 1476233"/>
              <a:gd name="connsiteX15" fmla="*/ 1971485 w 3085718"/>
              <a:gd name="connsiteY15" fmla="*/ 857203 h 1476233"/>
              <a:gd name="connsiteX16" fmla="*/ 2114360 w 3085718"/>
              <a:gd name="connsiteY16" fmla="*/ 800053 h 1476233"/>
              <a:gd name="connsiteX17" fmla="*/ 1895285 w 3085718"/>
              <a:gd name="connsiteY17" fmla="*/ 657178 h 1476233"/>
              <a:gd name="connsiteX18" fmla="*/ 2161985 w 3085718"/>
              <a:gd name="connsiteY18" fmla="*/ 485728 h 1476233"/>
              <a:gd name="connsiteX19" fmla="*/ 2390489 w 3085718"/>
              <a:gd name="connsiteY19" fmla="*/ 723853 h 1476233"/>
              <a:gd name="connsiteX20" fmla="*/ 2000060 w 3085718"/>
              <a:gd name="connsiteY20" fmla="*/ 1085708 h 1476233"/>
              <a:gd name="connsiteX21" fmla="*/ 1685735 w 3085718"/>
              <a:gd name="connsiteY21" fmla="*/ 980933 h 1476233"/>
              <a:gd name="connsiteX22" fmla="*/ 1495235 w 3085718"/>
              <a:gd name="connsiteY22" fmla="*/ 952358 h 1476233"/>
              <a:gd name="connsiteX23" fmla="*/ 1276255 w 3085718"/>
              <a:gd name="connsiteY23" fmla="*/ 666703 h 1476233"/>
              <a:gd name="connsiteX24" fmla="*/ 1295305 w 3085718"/>
              <a:gd name="connsiteY24" fmla="*/ 514303 h 1476233"/>
              <a:gd name="connsiteX25" fmla="*/ 1666685 w 3085718"/>
              <a:gd name="connsiteY25" fmla="*/ 304753 h 1476233"/>
              <a:gd name="connsiteX26" fmla="*/ 2228564 w 3085718"/>
              <a:gd name="connsiteY26" fmla="*/ 49 h 1476233"/>
              <a:gd name="connsiteX27" fmla="*/ 2771489 w 3085718"/>
              <a:gd name="connsiteY27" fmla="*/ 238078 h 147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5718" h="1476233">
                <a:moveTo>
                  <a:pt x="2771489" y="238078"/>
                </a:moveTo>
                <a:cubicBezTo>
                  <a:pt x="2800064" y="285703"/>
                  <a:pt x="2800064" y="352378"/>
                  <a:pt x="2809589" y="409528"/>
                </a:cubicBezTo>
                <a:cubicBezTo>
                  <a:pt x="3009519" y="457153"/>
                  <a:pt x="3085719" y="590503"/>
                  <a:pt x="3085719" y="733378"/>
                </a:cubicBezTo>
                <a:cubicBezTo>
                  <a:pt x="3085719" y="885778"/>
                  <a:pt x="3028569" y="1038083"/>
                  <a:pt x="2828639" y="1114283"/>
                </a:cubicBezTo>
                <a:cubicBezTo>
                  <a:pt x="2761964" y="1142858"/>
                  <a:pt x="2685764" y="1133333"/>
                  <a:pt x="2628614" y="1161908"/>
                </a:cubicBezTo>
                <a:cubicBezTo>
                  <a:pt x="2542889" y="1190483"/>
                  <a:pt x="2485739" y="1276208"/>
                  <a:pt x="2409539" y="1323833"/>
                </a:cubicBezTo>
                <a:cubicBezTo>
                  <a:pt x="2314289" y="1380983"/>
                  <a:pt x="2181035" y="1438133"/>
                  <a:pt x="2076260" y="1457183"/>
                </a:cubicBezTo>
                <a:cubicBezTo>
                  <a:pt x="2028635" y="1466708"/>
                  <a:pt x="1942910" y="1476233"/>
                  <a:pt x="1914335" y="1476233"/>
                </a:cubicBezTo>
                <a:cubicBezTo>
                  <a:pt x="1381030" y="1476233"/>
                  <a:pt x="1171480" y="1076183"/>
                  <a:pt x="619125" y="1076183"/>
                </a:cubicBezTo>
                <a:cubicBezTo>
                  <a:pt x="447675" y="1076183"/>
                  <a:pt x="142875" y="1123808"/>
                  <a:pt x="0" y="1180958"/>
                </a:cubicBezTo>
                <a:cubicBezTo>
                  <a:pt x="219075" y="904828"/>
                  <a:pt x="466725" y="828628"/>
                  <a:pt x="704755" y="828628"/>
                </a:cubicBezTo>
                <a:cubicBezTo>
                  <a:pt x="1219105" y="828628"/>
                  <a:pt x="1533335" y="1219058"/>
                  <a:pt x="1904810" y="1219058"/>
                </a:cubicBezTo>
                <a:cubicBezTo>
                  <a:pt x="2133410" y="1219058"/>
                  <a:pt x="2552414" y="1028558"/>
                  <a:pt x="2552414" y="695278"/>
                </a:cubicBezTo>
                <a:cubicBezTo>
                  <a:pt x="2552414" y="428578"/>
                  <a:pt x="2285714" y="380953"/>
                  <a:pt x="2123885" y="380953"/>
                </a:cubicBezTo>
                <a:cubicBezTo>
                  <a:pt x="1961960" y="380953"/>
                  <a:pt x="1761935" y="438103"/>
                  <a:pt x="1761935" y="666703"/>
                </a:cubicBezTo>
                <a:cubicBezTo>
                  <a:pt x="1761935" y="800053"/>
                  <a:pt x="1895285" y="857203"/>
                  <a:pt x="1971485" y="857203"/>
                </a:cubicBezTo>
                <a:cubicBezTo>
                  <a:pt x="2028635" y="857203"/>
                  <a:pt x="2038160" y="847678"/>
                  <a:pt x="2114360" y="800053"/>
                </a:cubicBezTo>
                <a:cubicBezTo>
                  <a:pt x="2028635" y="781003"/>
                  <a:pt x="1895285" y="771478"/>
                  <a:pt x="1895285" y="657178"/>
                </a:cubicBezTo>
                <a:cubicBezTo>
                  <a:pt x="1895285" y="504778"/>
                  <a:pt x="2104835" y="485728"/>
                  <a:pt x="2161985" y="485728"/>
                </a:cubicBezTo>
                <a:cubicBezTo>
                  <a:pt x="2314289" y="485728"/>
                  <a:pt x="2390489" y="628603"/>
                  <a:pt x="2390489" y="723853"/>
                </a:cubicBezTo>
                <a:cubicBezTo>
                  <a:pt x="2390489" y="942833"/>
                  <a:pt x="2133410" y="1085708"/>
                  <a:pt x="2000060" y="1085708"/>
                </a:cubicBezTo>
                <a:cubicBezTo>
                  <a:pt x="1885760" y="1085708"/>
                  <a:pt x="1790510" y="1019033"/>
                  <a:pt x="1685735" y="980933"/>
                </a:cubicBezTo>
                <a:cubicBezTo>
                  <a:pt x="1628585" y="961883"/>
                  <a:pt x="1552385" y="971408"/>
                  <a:pt x="1495235" y="952358"/>
                </a:cubicBezTo>
                <a:cubicBezTo>
                  <a:pt x="1304830" y="895303"/>
                  <a:pt x="1276255" y="800053"/>
                  <a:pt x="1276255" y="666703"/>
                </a:cubicBezTo>
                <a:cubicBezTo>
                  <a:pt x="1276255" y="638128"/>
                  <a:pt x="1285780" y="552403"/>
                  <a:pt x="1295305" y="514303"/>
                </a:cubicBezTo>
                <a:cubicBezTo>
                  <a:pt x="1342930" y="333328"/>
                  <a:pt x="1552385" y="304753"/>
                  <a:pt x="1666685" y="304753"/>
                </a:cubicBezTo>
                <a:cubicBezTo>
                  <a:pt x="1723835" y="28624"/>
                  <a:pt x="2047685" y="49"/>
                  <a:pt x="2228564" y="49"/>
                </a:cubicBezTo>
                <a:cubicBezTo>
                  <a:pt x="2400014" y="49"/>
                  <a:pt x="2638139" y="-9476"/>
                  <a:pt x="2771489" y="238078"/>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236" name="矩形: 圆角 235"/>
          <p:cNvSpPr/>
          <p:nvPr/>
        </p:nvSpPr>
        <p:spPr>
          <a:xfrm>
            <a:off x="6713189" y="5674441"/>
            <a:ext cx="5478811" cy="1183559"/>
          </a:xfrm>
          <a:prstGeom prst="roundRect">
            <a:avLst>
              <a:gd name="adj" fmla="val 0"/>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2" cstate="screen">
            <a:alphaModFix amt="20000"/>
          </a:blip>
          <a:stretch>
            <a:fillRect/>
          </a:stretch>
        </p:blipFill>
        <p:spPr>
          <a:xfrm>
            <a:off x="5469647" y="4829033"/>
            <a:ext cx="1525907" cy="1525907"/>
          </a:xfrm>
          <a:prstGeom prst="rect">
            <a:avLst/>
          </a:prstGeom>
        </p:spPr>
      </p:pic>
      <p:pic>
        <p:nvPicPr>
          <p:cNvPr id="218" name="图片 217" descr="D:\51PPT模板网\51pptmoban.com\图片.jpg"/>
          <p:cNvPicPr>
            <a:picLocks noChangeAspect="1"/>
          </p:cNvPicPr>
          <p:nvPr/>
        </p:nvPicPr>
        <p:blipFill>
          <a:blip r:embed="rId3" cstate="screen">
            <a:extLst>
              <a:ext uri="{BEBA8EAE-BF5A-486C-A8C5-ECC9F3942E4B}">
                <a14:imgProps xmlns:a14="http://schemas.microsoft.com/office/drawing/2010/main">
                  <a14:imgLayer r:embed="rId4">
                    <a14:imgEffect>
                      <a14:artisticFilmGrain/>
                    </a14:imgEffect>
                    <a14:imgEffect>
                      <a14:saturation sat="400000"/>
                    </a14:imgEffect>
                  </a14:imgLayer>
                </a14:imgProps>
              </a:ext>
            </a:extLst>
          </a:blip>
          <a:srcRect/>
          <a:stretch>
            <a:fillRect/>
          </a:stretch>
        </p:blipFill>
        <p:spPr>
          <a:xfrm rot="18900000" flipV="1">
            <a:off x="8203696" y="-1954918"/>
            <a:ext cx="3722944" cy="4921208"/>
          </a:xfrm>
          <a:custGeom>
            <a:avLst/>
            <a:gdLst>
              <a:gd name="connsiteX0" fmla="*/ 116016 w 3722944"/>
              <a:gd name="connsiteY0" fmla="*/ 4921208 h 4921208"/>
              <a:gd name="connsiteX1" fmla="*/ 3722944 w 3722944"/>
              <a:gd name="connsiteY1" fmla="*/ 1314281 h 4921208"/>
              <a:gd name="connsiteX2" fmla="*/ 2408663 w 3722944"/>
              <a:gd name="connsiteY2" fmla="*/ 0 h 4921208"/>
              <a:gd name="connsiteX3" fmla="*/ 0 w 3722944"/>
              <a:gd name="connsiteY3" fmla="*/ 0 h 4921208"/>
              <a:gd name="connsiteX4" fmla="*/ 0 w 3722944"/>
              <a:gd name="connsiteY4" fmla="*/ 4921208 h 492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2944" h="4921208">
                <a:moveTo>
                  <a:pt x="116016" y="4921208"/>
                </a:moveTo>
                <a:lnTo>
                  <a:pt x="3722944" y="1314281"/>
                </a:lnTo>
                <a:lnTo>
                  <a:pt x="2408663" y="0"/>
                </a:lnTo>
                <a:lnTo>
                  <a:pt x="0" y="0"/>
                </a:lnTo>
                <a:lnTo>
                  <a:pt x="0" y="4921208"/>
                </a:lnTo>
                <a:close/>
              </a:path>
            </a:pathLst>
          </a:custGeom>
        </p:spPr>
      </p:pic>
      <p:grpSp>
        <p:nvGrpSpPr>
          <p:cNvPr id="235" name="组合 234" descr="D:\51PPT模板网\51pptmoban.com\图片.jpg"/>
          <p:cNvGrpSpPr/>
          <p:nvPr/>
        </p:nvGrpSpPr>
        <p:grpSpPr>
          <a:xfrm>
            <a:off x="-526521" y="6322885"/>
            <a:ext cx="13273177" cy="538054"/>
            <a:chOff x="0" y="7192796"/>
            <a:chExt cx="13273177" cy="538054"/>
          </a:xfrm>
        </p:grpSpPr>
        <p:grpSp>
          <p:nvGrpSpPr>
            <p:cNvPr id="31" name="组合 30"/>
            <p:cNvGrpSpPr/>
            <p:nvPr/>
          </p:nvGrpSpPr>
          <p:grpSpPr>
            <a:xfrm>
              <a:off x="0" y="7192796"/>
              <a:ext cx="9144000" cy="538054"/>
              <a:chOff x="227659" y="6136523"/>
              <a:chExt cx="12261209" cy="721477"/>
            </a:xfrm>
          </p:grpSpPr>
          <p:sp>
            <p:nvSpPr>
              <p:cNvPr id="32" name="任意多边形 122"/>
              <p:cNvSpPr/>
              <p:nvPr/>
            </p:nvSpPr>
            <p:spPr>
              <a:xfrm>
                <a:off x="227659"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任意多边形 123"/>
              <p:cNvSpPr/>
              <p:nvPr/>
            </p:nvSpPr>
            <p:spPr>
              <a:xfrm>
                <a:off x="1257947"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任意多边形 127"/>
              <p:cNvSpPr/>
              <p:nvPr/>
            </p:nvSpPr>
            <p:spPr>
              <a:xfrm>
                <a:off x="870598"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任意多边形 128"/>
              <p:cNvSpPr/>
              <p:nvPr/>
            </p:nvSpPr>
            <p:spPr>
              <a:xfrm>
                <a:off x="2288235"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任意多边形 129"/>
              <p:cNvSpPr/>
              <p:nvPr/>
            </p:nvSpPr>
            <p:spPr>
              <a:xfrm>
                <a:off x="3318523"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任意多边形 130"/>
              <p:cNvSpPr/>
              <p:nvPr/>
            </p:nvSpPr>
            <p:spPr>
              <a:xfrm>
                <a:off x="2931174"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任意多边形 131"/>
              <p:cNvSpPr/>
              <p:nvPr/>
            </p:nvSpPr>
            <p:spPr>
              <a:xfrm>
                <a:off x="1900886"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任意多边形 135"/>
              <p:cNvSpPr/>
              <p:nvPr/>
            </p:nvSpPr>
            <p:spPr>
              <a:xfrm>
                <a:off x="1508874"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任意多边形 136"/>
              <p:cNvSpPr/>
              <p:nvPr/>
            </p:nvSpPr>
            <p:spPr>
              <a:xfrm>
                <a:off x="2539070"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任意多边形 137"/>
              <p:cNvSpPr/>
              <p:nvPr/>
            </p:nvSpPr>
            <p:spPr>
              <a:xfrm>
                <a:off x="4348811"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任意多边形 138"/>
              <p:cNvSpPr/>
              <p:nvPr/>
            </p:nvSpPr>
            <p:spPr>
              <a:xfrm>
                <a:off x="5379099"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任意多边形 139"/>
              <p:cNvSpPr/>
              <p:nvPr/>
            </p:nvSpPr>
            <p:spPr>
              <a:xfrm>
                <a:off x="6409387"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任意多边形 140"/>
              <p:cNvSpPr/>
              <p:nvPr/>
            </p:nvSpPr>
            <p:spPr>
              <a:xfrm>
                <a:off x="7439675"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任意多边形 141"/>
              <p:cNvSpPr/>
              <p:nvPr/>
            </p:nvSpPr>
            <p:spPr>
              <a:xfrm>
                <a:off x="8469963"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任意多边形 142"/>
              <p:cNvSpPr/>
              <p:nvPr/>
            </p:nvSpPr>
            <p:spPr>
              <a:xfrm>
                <a:off x="9500251"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任意多边形 143"/>
              <p:cNvSpPr/>
              <p:nvPr/>
            </p:nvSpPr>
            <p:spPr>
              <a:xfrm>
                <a:off x="10530539"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任意多边形 144"/>
              <p:cNvSpPr/>
              <p:nvPr/>
            </p:nvSpPr>
            <p:spPr>
              <a:xfrm>
                <a:off x="11560827"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任意多边形 145"/>
              <p:cNvSpPr/>
              <p:nvPr/>
            </p:nvSpPr>
            <p:spPr>
              <a:xfrm>
                <a:off x="3961462"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任意多边形 146"/>
              <p:cNvSpPr/>
              <p:nvPr/>
            </p:nvSpPr>
            <p:spPr>
              <a:xfrm>
                <a:off x="4991750"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任意多边形 147"/>
              <p:cNvSpPr/>
              <p:nvPr/>
            </p:nvSpPr>
            <p:spPr>
              <a:xfrm>
                <a:off x="6022038"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5" name="任意多边形 148"/>
              <p:cNvSpPr/>
              <p:nvPr/>
            </p:nvSpPr>
            <p:spPr>
              <a:xfrm>
                <a:off x="7052326"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任意多边形 149"/>
              <p:cNvSpPr/>
              <p:nvPr/>
            </p:nvSpPr>
            <p:spPr>
              <a:xfrm>
                <a:off x="8082614"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任意多边形 150"/>
              <p:cNvSpPr/>
              <p:nvPr/>
            </p:nvSpPr>
            <p:spPr>
              <a:xfrm>
                <a:off x="9112902"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8" name="任意多边形 151"/>
              <p:cNvSpPr/>
              <p:nvPr/>
            </p:nvSpPr>
            <p:spPr>
              <a:xfrm>
                <a:off x="10143190"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任意多边形 152"/>
              <p:cNvSpPr/>
              <p:nvPr/>
            </p:nvSpPr>
            <p:spPr>
              <a:xfrm>
                <a:off x="11173478"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任意多边形 153"/>
              <p:cNvSpPr/>
              <p:nvPr/>
            </p:nvSpPr>
            <p:spPr>
              <a:xfrm>
                <a:off x="3569266"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任意多边形 154"/>
              <p:cNvSpPr/>
              <p:nvPr/>
            </p:nvSpPr>
            <p:spPr>
              <a:xfrm>
                <a:off x="4599462"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任意多边形 155"/>
              <p:cNvSpPr/>
              <p:nvPr/>
            </p:nvSpPr>
            <p:spPr>
              <a:xfrm>
                <a:off x="5629658"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任意多边形 156"/>
              <p:cNvSpPr/>
              <p:nvPr/>
            </p:nvSpPr>
            <p:spPr>
              <a:xfrm>
                <a:off x="6659854"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2" name="任意多边形 157"/>
              <p:cNvSpPr/>
              <p:nvPr/>
            </p:nvSpPr>
            <p:spPr>
              <a:xfrm>
                <a:off x="7690050"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3" name="任意多边形 158"/>
              <p:cNvSpPr/>
              <p:nvPr/>
            </p:nvSpPr>
            <p:spPr>
              <a:xfrm>
                <a:off x="8720246"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4" name="任意多边形 159"/>
              <p:cNvSpPr/>
              <p:nvPr/>
            </p:nvSpPr>
            <p:spPr>
              <a:xfrm>
                <a:off x="9750442"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5" name="任意多边形 160"/>
              <p:cNvSpPr/>
              <p:nvPr/>
            </p:nvSpPr>
            <p:spPr>
              <a:xfrm>
                <a:off x="10780642"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6" name="任意多边形 161"/>
              <p:cNvSpPr/>
              <p:nvPr/>
            </p:nvSpPr>
            <p:spPr>
              <a:xfrm>
                <a:off x="478678"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7" name="任意多边形 162"/>
              <p:cNvSpPr/>
              <p:nvPr/>
            </p:nvSpPr>
            <p:spPr>
              <a:xfrm>
                <a:off x="11810930"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00" name="任意多边形 123"/>
            <p:cNvSpPr/>
            <p:nvPr/>
          </p:nvSpPr>
          <p:spPr>
            <a:xfrm>
              <a:off x="9218786"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1" name="任意多边形 127"/>
            <p:cNvSpPr/>
            <p:nvPr/>
          </p:nvSpPr>
          <p:spPr>
            <a:xfrm>
              <a:off x="8929914"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2" name="任意多边形 128"/>
            <p:cNvSpPr/>
            <p:nvPr/>
          </p:nvSpPr>
          <p:spPr>
            <a:xfrm>
              <a:off x="9987141"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3" name="任意多边形 129"/>
            <p:cNvSpPr/>
            <p:nvPr/>
          </p:nvSpPr>
          <p:spPr>
            <a:xfrm>
              <a:off x="10755495"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4" name="任意多边形 130"/>
            <p:cNvSpPr/>
            <p:nvPr/>
          </p:nvSpPr>
          <p:spPr>
            <a:xfrm>
              <a:off x="10466623"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5" name="任意多边形 131"/>
            <p:cNvSpPr/>
            <p:nvPr/>
          </p:nvSpPr>
          <p:spPr>
            <a:xfrm>
              <a:off x="9698269"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6" name="任意多边形 135"/>
            <p:cNvSpPr/>
            <p:nvPr/>
          </p:nvSpPr>
          <p:spPr>
            <a:xfrm>
              <a:off x="9405919"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7" name="任意多边形 136"/>
            <p:cNvSpPr/>
            <p:nvPr/>
          </p:nvSpPr>
          <p:spPr>
            <a:xfrm>
              <a:off x="10174205"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8" name="任意多边形 137"/>
            <p:cNvSpPr/>
            <p:nvPr/>
          </p:nvSpPr>
          <p:spPr>
            <a:xfrm>
              <a:off x="11523849"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9" name="任意多边形 138"/>
            <p:cNvSpPr/>
            <p:nvPr/>
          </p:nvSpPr>
          <p:spPr>
            <a:xfrm>
              <a:off x="12292204"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6" name="任意多边形 145"/>
            <p:cNvSpPr/>
            <p:nvPr/>
          </p:nvSpPr>
          <p:spPr>
            <a:xfrm>
              <a:off x="11234978"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7" name="任意多边形 146"/>
            <p:cNvSpPr/>
            <p:nvPr/>
          </p:nvSpPr>
          <p:spPr>
            <a:xfrm>
              <a:off x="12003332"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9" name="任意多边形 147"/>
            <p:cNvSpPr/>
            <p:nvPr/>
          </p:nvSpPr>
          <p:spPr>
            <a:xfrm>
              <a:off x="12771686"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5" name="任意多边形 153"/>
            <p:cNvSpPr/>
            <p:nvPr/>
          </p:nvSpPr>
          <p:spPr>
            <a:xfrm>
              <a:off x="10942491"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6" name="任意多边形 154"/>
            <p:cNvSpPr/>
            <p:nvPr/>
          </p:nvSpPr>
          <p:spPr>
            <a:xfrm>
              <a:off x="11710777"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7" name="任意多边形 155"/>
            <p:cNvSpPr/>
            <p:nvPr/>
          </p:nvSpPr>
          <p:spPr>
            <a:xfrm>
              <a:off x="12479062"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241" name="组合 240"/>
          <p:cNvGrpSpPr/>
          <p:nvPr/>
        </p:nvGrpSpPr>
        <p:grpSpPr>
          <a:xfrm>
            <a:off x="424679" y="220661"/>
            <a:ext cx="4347193" cy="857802"/>
            <a:chOff x="1453454" y="2045541"/>
            <a:chExt cx="4347193" cy="857802"/>
          </a:xfrm>
        </p:grpSpPr>
        <p:grpSp>
          <p:nvGrpSpPr>
            <p:cNvPr id="238" name="组合 237"/>
            <p:cNvGrpSpPr/>
            <p:nvPr/>
          </p:nvGrpSpPr>
          <p:grpSpPr>
            <a:xfrm>
              <a:off x="1453454" y="2045541"/>
              <a:ext cx="4347193" cy="857802"/>
              <a:chOff x="1453454" y="2045541"/>
              <a:chExt cx="4347193" cy="857802"/>
            </a:xfrm>
          </p:grpSpPr>
          <p:grpSp>
            <p:nvGrpSpPr>
              <p:cNvPr id="237" name="组合 236"/>
              <p:cNvGrpSpPr/>
              <p:nvPr/>
            </p:nvGrpSpPr>
            <p:grpSpPr>
              <a:xfrm>
                <a:off x="1453454" y="2045541"/>
                <a:ext cx="4347193" cy="857802"/>
                <a:chOff x="1453454" y="2045541"/>
                <a:chExt cx="4347193" cy="857802"/>
              </a:xfrm>
            </p:grpSpPr>
            <p:sp>
              <p:nvSpPr>
                <p:cNvPr id="229" name="任意多边形: 形状 228"/>
                <p:cNvSpPr/>
                <p:nvPr/>
              </p:nvSpPr>
              <p:spPr>
                <a:xfrm>
                  <a:off x="1453520" y="2045541"/>
                  <a:ext cx="4347127" cy="169201"/>
                </a:xfrm>
                <a:custGeom>
                  <a:avLst/>
                  <a:gdLst>
                    <a:gd name="connsiteX0" fmla="*/ 18 w 10059414"/>
                    <a:gd name="connsiteY0" fmla="*/ 292 h 391538"/>
                    <a:gd name="connsiteX1" fmla="*/ 10059415 w 10059414"/>
                    <a:gd name="connsiteY1" fmla="*/ 0 h 391538"/>
                    <a:gd name="connsiteX2" fmla="*/ 10059415 w 10059414"/>
                    <a:gd name="connsiteY2" fmla="*/ 391520 h 391538"/>
                    <a:gd name="connsiteX3" fmla="*/ 9707782 w 10059414"/>
                    <a:gd name="connsiteY3" fmla="*/ 391447 h 391538"/>
                    <a:gd name="connsiteX4" fmla="*/ 9707929 w 10059414"/>
                    <a:gd name="connsiteY4" fmla="*/ 142278 h 391538"/>
                    <a:gd name="connsiteX5" fmla="*/ 9892079 w 10059414"/>
                    <a:gd name="connsiteY5" fmla="*/ 141620 h 391538"/>
                    <a:gd name="connsiteX6" fmla="*/ 9892152 w 10059414"/>
                    <a:gd name="connsiteY6" fmla="*/ 220874 h 391538"/>
                    <a:gd name="connsiteX7" fmla="*/ 9786516 w 10059414"/>
                    <a:gd name="connsiteY7" fmla="*/ 220948 h 391538"/>
                    <a:gd name="connsiteX8" fmla="*/ 9787393 w 10059414"/>
                    <a:gd name="connsiteY8" fmla="*/ 314167 h 391538"/>
                    <a:gd name="connsiteX9" fmla="*/ 9980974 w 10059414"/>
                    <a:gd name="connsiteY9" fmla="*/ 313655 h 391538"/>
                    <a:gd name="connsiteX10" fmla="*/ 9980974 w 10059414"/>
                    <a:gd name="connsiteY10" fmla="*/ 78743 h 391538"/>
                    <a:gd name="connsiteX11" fmla="*/ 78679 w 10059414"/>
                    <a:gd name="connsiteY11" fmla="*/ 78743 h 391538"/>
                    <a:gd name="connsiteX12" fmla="*/ 78898 w 10059414"/>
                    <a:gd name="connsiteY12" fmla="*/ 313874 h 391538"/>
                    <a:gd name="connsiteX13" fmla="*/ 272990 w 10059414"/>
                    <a:gd name="connsiteY13" fmla="*/ 313655 h 391538"/>
                    <a:gd name="connsiteX14" fmla="*/ 272259 w 10059414"/>
                    <a:gd name="connsiteY14" fmla="*/ 220509 h 391538"/>
                    <a:gd name="connsiteX15" fmla="*/ 167208 w 10059414"/>
                    <a:gd name="connsiteY15" fmla="*/ 220801 h 391538"/>
                    <a:gd name="connsiteX16" fmla="*/ 167647 w 10059414"/>
                    <a:gd name="connsiteY16" fmla="*/ 141547 h 391538"/>
                    <a:gd name="connsiteX17" fmla="*/ 350993 w 10059414"/>
                    <a:gd name="connsiteY17" fmla="*/ 141620 h 391538"/>
                    <a:gd name="connsiteX18" fmla="*/ 351139 w 10059414"/>
                    <a:gd name="connsiteY18" fmla="*/ 391520 h 391538"/>
                    <a:gd name="connsiteX19" fmla="*/ 91 w 10059414"/>
                    <a:gd name="connsiteY19" fmla="*/ 391447 h 391538"/>
                    <a:gd name="connsiteX20" fmla="*/ 18 w 10059414"/>
                    <a:gd name="connsiteY20" fmla="*/ 292 h 39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9414" h="391538">
                      <a:moveTo>
                        <a:pt x="18" y="292"/>
                      </a:moveTo>
                      <a:cubicBezTo>
                        <a:pt x="3353175" y="-146"/>
                        <a:pt x="6706259" y="219"/>
                        <a:pt x="10059415" y="0"/>
                      </a:cubicBezTo>
                      <a:cubicBezTo>
                        <a:pt x="10059415" y="130507"/>
                        <a:pt x="10059415" y="261013"/>
                        <a:pt x="10059415" y="391520"/>
                      </a:cubicBezTo>
                      <a:cubicBezTo>
                        <a:pt x="9942155" y="391447"/>
                        <a:pt x="9824969" y="391593"/>
                        <a:pt x="9707782" y="391447"/>
                      </a:cubicBezTo>
                      <a:cubicBezTo>
                        <a:pt x="9707709" y="308391"/>
                        <a:pt x="9707563" y="225334"/>
                        <a:pt x="9707929" y="142278"/>
                      </a:cubicBezTo>
                      <a:cubicBezTo>
                        <a:pt x="9769264" y="140816"/>
                        <a:pt x="9830671" y="141912"/>
                        <a:pt x="9892079" y="141620"/>
                      </a:cubicBezTo>
                      <a:cubicBezTo>
                        <a:pt x="9892371" y="168014"/>
                        <a:pt x="9892298" y="194408"/>
                        <a:pt x="9892152" y="220874"/>
                      </a:cubicBezTo>
                      <a:cubicBezTo>
                        <a:pt x="9856916" y="220948"/>
                        <a:pt x="9821679" y="220874"/>
                        <a:pt x="9786516" y="220948"/>
                      </a:cubicBezTo>
                      <a:cubicBezTo>
                        <a:pt x="9786663" y="252021"/>
                        <a:pt x="9785346" y="283094"/>
                        <a:pt x="9787393" y="314167"/>
                      </a:cubicBezTo>
                      <a:cubicBezTo>
                        <a:pt x="9851871" y="313143"/>
                        <a:pt x="9916423" y="314020"/>
                        <a:pt x="9980974" y="313655"/>
                      </a:cubicBezTo>
                      <a:cubicBezTo>
                        <a:pt x="9981047" y="235351"/>
                        <a:pt x="9981047" y="157047"/>
                        <a:pt x="9980974" y="78743"/>
                      </a:cubicBezTo>
                      <a:cubicBezTo>
                        <a:pt x="6680160" y="78670"/>
                        <a:pt x="3379419" y="78743"/>
                        <a:pt x="78679" y="78743"/>
                      </a:cubicBezTo>
                      <a:cubicBezTo>
                        <a:pt x="78240" y="157120"/>
                        <a:pt x="77728" y="235497"/>
                        <a:pt x="78898" y="313874"/>
                      </a:cubicBezTo>
                      <a:cubicBezTo>
                        <a:pt x="143595" y="313435"/>
                        <a:pt x="208293" y="313874"/>
                        <a:pt x="272990" y="313655"/>
                      </a:cubicBezTo>
                      <a:cubicBezTo>
                        <a:pt x="272698" y="282582"/>
                        <a:pt x="273868" y="251509"/>
                        <a:pt x="272259" y="220509"/>
                      </a:cubicBezTo>
                      <a:cubicBezTo>
                        <a:pt x="237242" y="221240"/>
                        <a:pt x="202225" y="220801"/>
                        <a:pt x="167208" y="220801"/>
                      </a:cubicBezTo>
                      <a:cubicBezTo>
                        <a:pt x="165965" y="194408"/>
                        <a:pt x="165746" y="167941"/>
                        <a:pt x="167647" y="141547"/>
                      </a:cubicBezTo>
                      <a:cubicBezTo>
                        <a:pt x="228762" y="141620"/>
                        <a:pt x="289878" y="141547"/>
                        <a:pt x="350993" y="141620"/>
                      </a:cubicBezTo>
                      <a:cubicBezTo>
                        <a:pt x="351358" y="224896"/>
                        <a:pt x="351139" y="308171"/>
                        <a:pt x="351139" y="391520"/>
                      </a:cubicBezTo>
                      <a:cubicBezTo>
                        <a:pt x="234099" y="391520"/>
                        <a:pt x="117132" y="391593"/>
                        <a:pt x="91" y="391447"/>
                      </a:cubicBezTo>
                      <a:cubicBezTo>
                        <a:pt x="-55" y="261087"/>
                        <a:pt x="18" y="130653"/>
                        <a:pt x="18" y="292"/>
                      </a:cubicBezTo>
                      <a:close/>
                    </a:path>
                  </a:pathLst>
                </a:custGeom>
                <a:solidFill>
                  <a:srgbClr val="1E1E1E"/>
                </a:solidFill>
                <a:ln w="7308" cap="flat">
                  <a:noFill/>
                  <a:prstDash val="solid"/>
                  <a:miter/>
                </a:ln>
              </p:spPr>
              <p:txBody>
                <a:bodyPr rtlCol="0" anchor="ctr"/>
                <a:lstStyle/>
                <a:p>
                  <a:endParaRPr lang="zh-CN" altLang="en-US"/>
                </a:p>
              </p:txBody>
            </p:sp>
            <p:sp>
              <p:nvSpPr>
                <p:cNvPr id="232" name="任意多边形: 形状 231"/>
                <p:cNvSpPr/>
                <p:nvPr/>
              </p:nvSpPr>
              <p:spPr>
                <a:xfrm>
                  <a:off x="1453454" y="2734680"/>
                  <a:ext cx="4347161" cy="168663"/>
                </a:xfrm>
                <a:custGeom>
                  <a:avLst/>
                  <a:gdLst>
                    <a:gd name="connsiteX0" fmla="*/ 169 w 10059492"/>
                    <a:gd name="connsiteY0" fmla="*/ 156 h 390292"/>
                    <a:gd name="connsiteX1" fmla="*/ 351363 w 10059492"/>
                    <a:gd name="connsiteY1" fmla="*/ 230 h 390292"/>
                    <a:gd name="connsiteX2" fmla="*/ 351655 w 10059492"/>
                    <a:gd name="connsiteY2" fmla="*/ 249253 h 390292"/>
                    <a:gd name="connsiteX3" fmla="*/ 167359 w 10059492"/>
                    <a:gd name="connsiteY3" fmla="*/ 249837 h 390292"/>
                    <a:gd name="connsiteX4" fmla="*/ 167286 w 10059492"/>
                    <a:gd name="connsiteY4" fmla="*/ 171095 h 390292"/>
                    <a:gd name="connsiteX5" fmla="*/ 273141 w 10059492"/>
                    <a:gd name="connsiteY5" fmla="*/ 171095 h 390292"/>
                    <a:gd name="connsiteX6" fmla="*/ 273360 w 10059492"/>
                    <a:gd name="connsiteY6" fmla="*/ 78607 h 390292"/>
                    <a:gd name="connsiteX7" fmla="*/ 78537 w 10059492"/>
                    <a:gd name="connsiteY7" fmla="*/ 78314 h 390292"/>
                    <a:gd name="connsiteX8" fmla="*/ 78610 w 10059492"/>
                    <a:gd name="connsiteY8" fmla="*/ 312861 h 390292"/>
                    <a:gd name="connsiteX9" fmla="*/ 9980905 w 10059492"/>
                    <a:gd name="connsiteY9" fmla="*/ 312934 h 390292"/>
                    <a:gd name="connsiteX10" fmla="*/ 9981198 w 10059492"/>
                    <a:gd name="connsiteY10" fmla="*/ 78314 h 390292"/>
                    <a:gd name="connsiteX11" fmla="*/ 9786594 w 10059492"/>
                    <a:gd name="connsiteY11" fmla="*/ 78314 h 390292"/>
                    <a:gd name="connsiteX12" fmla="*/ 9786594 w 10059492"/>
                    <a:gd name="connsiteY12" fmla="*/ 171095 h 390292"/>
                    <a:gd name="connsiteX13" fmla="*/ 9892375 w 10059492"/>
                    <a:gd name="connsiteY13" fmla="*/ 171168 h 390292"/>
                    <a:gd name="connsiteX14" fmla="*/ 9892375 w 10059492"/>
                    <a:gd name="connsiteY14" fmla="*/ 249764 h 390292"/>
                    <a:gd name="connsiteX15" fmla="*/ 9708006 w 10059492"/>
                    <a:gd name="connsiteY15" fmla="*/ 249618 h 390292"/>
                    <a:gd name="connsiteX16" fmla="*/ 9708006 w 10059492"/>
                    <a:gd name="connsiteY16" fmla="*/ 156 h 390292"/>
                    <a:gd name="connsiteX17" fmla="*/ 10059492 w 10059492"/>
                    <a:gd name="connsiteY17" fmla="*/ 156 h 390292"/>
                    <a:gd name="connsiteX18" fmla="*/ 10059346 w 10059492"/>
                    <a:gd name="connsiteY18" fmla="*/ 390287 h 390292"/>
                    <a:gd name="connsiteX19" fmla="*/ 169 w 10059492"/>
                    <a:gd name="connsiteY19" fmla="*/ 390068 h 390292"/>
                    <a:gd name="connsiteX20" fmla="*/ 169 w 10059492"/>
                    <a:gd name="connsiteY20" fmla="*/ 156 h 39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9492" h="390292">
                      <a:moveTo>
                        <a:pt x="169" y="156"/>
                      </a:moveTo>
                      <a:cubicBezTo>
                        <a:pt x="117209" y="10"/>
                        <a:pt x="234322" y="-136"/>
                        <a:pt x="351363" y="230"/>
                      </a:cubicBezTo>
                      <a:cubicBezTo>
                        <a:pt x="351436" y="83213"/>
                        <a:pt x="350924" y="166269"/>
                        <a:pt x="351655" y="249253"/>
                      </a:cubicBezTo>
                      <a:cubicBezTo>
                        <a:pt x="290247" y="250495"/>
                        <a:pt x="228840" y="249398"/>
                        <a:pt x="167359" y="249837"/>
                      </a:cubicBezTo>
                      <a:cubicBezTo>
                        <a:pt x="166116" y="223517"/>
                        <a:pt x="165970" y="197269"/>
                        <a:pt x="167286" y="171095"/>
                      </a:cubicBezTo>
                      <a:cubicBezTo>
                        <a:pt x="202595" y="171168"/>
                        <a:pt x="237832" y="171095"/>
                        <a:pt x="273141" y="171095"/>
                      </a:cubicBezTo>
                      <a:cubicBezTo>
                        <a:pt x="273214" y="140241"/>
                        <a:pt x="272995" y="109387"/>
                        <a:pt x="273360" y="78607"/>
                      </a:cubicBezTo>
                      <a:cubicBezTo>
                        <a:pt x="208444" y="77876"/>
                        <a:pt x="143527" y="78387"/>
                        <a:pt x="78537" y="78314"/>
                      </a:cubicBezTo>
                      <a:cubicBezTo>
                        <a:pt x="78464" y="156472"/>
                        <a:pt x="78318" y="234703"/>
                        <a:pt x="78610" y="312861"/>
                      </a:cubicBezTo>
                      <a:cubicBezTo>
                        <a:pt x="3379424" y="313007"/>
                        <a:pt x="6680164" y="312861"/>
                        <a:pt x="9980905" y="312934"/>
                      </a:cubicBezTo>
                      <a:cubicBezTo>
                        <a:pt x="9981564" y="234703"/>
                        <a:pt x="9980978" y="156472"/>
                        <a:pt x="9981198" y="78314"/>
                      </a:cubicBezTo>
                      <a:cubicBezTo>
                        <a:pt x="9916281" y="78241"/>
                        <a:pt x="9851437" y="78241"/>
                        <a:pt x="9786594" y="78314"/>
                      </a:cubicBezTo>
                      <a:cubicBezTo>
                        <a:pt x="9786447" y="109241"/>
                        <a:pt x="9786447" y="140168"/>
                        <a:pt x="9786594" y="171095"/>
                      </a:cubicBezTo>
                      <a:cubicBezTo>
                        <a:pt x="9821829" y="171168"/>
                        <a:pt x="9857066" y="171095"/>
                        <a:pt x="9892375" y="171168"/>
                      </a:cubicBezTo>
                      <a:cubicBezTo>
                        <a:pt x="9892449" y="197342"/>
                        <a:pt x="9892375" y="223517"/>
                        <a:pt x="9892375" y="249764"/>
                      </a:cubicBezTo>
                      <a:cubicBezTo>
                        <a:pt x="9830894" y="249764"/>
                        <a:pt x="9769487" y="249910"/>
                        <a:pt x="9708006" y="249618"/>
                      </a:cubicBezTo>
                      <a:cubicBezTo>
                        <a:pt x="9707787" y="166489"/>
                        <a:pt x="9707787" y="83286"/>
                        <a:pt x="9708006" y="156"/>
                      </a:cubicBezTo>
                      <a:cubicBezTo>
                        <a:pt x="9825193" y="10"/>
                        <a:pt x="9942306" y="10"/>
                        <a:pt x="10059492" y="156"/>
                      </a:cubicBezTo>
                      <a:cubicBezTo>
                        <a:pt x="10059346" y="130151"/>
                        <a:pt x="10059639" y="260219"/>
                        <a:pt x="10059346" y="390287"/>
                      </a:cubicBezTo>
                      <a:cubicBezTo>
                        <a:pt x="6706336" y="390141"/>
                        <a:pt x="3353252" y="390507"/>
                        <a:pt x="169" y="390068"/>
                      </a:cubicBezTo>
                      <a:cubicBezTo>
                        <a:pt x="-124" y="260146"/>
                        <a:pt x="23" y="130151"/>
                        <a:pt x="169" y="156"/>
                      </a:cubicBezTo>
                      <a:close/>
                    </a:path>
                  </a:pathLst>
                </a:custGeom>
                <a:solidFill>
                  <a:srgbClr val="1E1E1E"/>
                </a:solidFill>
                <a:ln w="7308" cap="flat">
                  <a:noFill/>
                  <a:prstDash val="solid"/>
                  <a:miter/>
                </a:ln>
              </p:spPr>
              <p:txBody>
                <a:bodyPr rtlCol="0" anchor="ctr"/>
                <a:lstStyle/>
                <a:p>
                  <a:endParaRPr lang="zh-CN" altLang="en-US"/>
                </a:p>
              </p:txBody>
            </p:sp>
          </p:grpSp>
          <p:sp>
            <p:nvSpPr>
              <p:cNvPr id="234" name="矩形: 圆角 233"/>
              <p:cNvSpPr/>
              <p:nvPr/>
            </p:nvSpPr>
            <p:spPr>
              <a:xfrm>
                <a:off x="1673251" y="2144092"/>
                <a:ext cx="3918462" cy="662982"/>
              </a:xfrm>
              <a:prstGeom prst="roundRect">
                <a:avLst>
                  <a:gd name="adj" fmla="val 0"/>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9" name="文本框 238"/>
            <p:cNvSpPr txBox="1"/>
            <p:nvPr/>
          </p:nvSpPr>
          <p:spPr>
            <a:xfrm>
              <a:off x="2574864" y="2284936"/>
              <a:ext cx="2736215" cy="368300"/>
            </a:xfrm>
            <a:prstGeom prst="rect">
              <a:avLst/>
            </a:prstGeom>
            <a:noFill/>
          </p:spPr>
          <p:txBody>
            <a:bodyPr wrap="square" rtlCol="0">
              <a:spAutoFit/>
            </a:bodyPr>
            <a:lstStyle>
              <a:defPPr>
                <a:defRPr lang="zh-CN"/>
              </a:defPPr>
              <a:lvl1pPr>
                <a:defRPr sz="2800" b="1">
                  <a:gradFill>
                    <a:gsLst>
                      <a:gs pos="0">
                        <a:schemeClr val="accent2">
                          <a:lumMod val="20000"/>
                          <a:lumOff val="80000"/>
                        </a:schemeClr>
                      </a:gs>
                      <a:gs pos="100000">
                        <a:srgbClr val="EBAD3C"/>
                      </a:gs>
                    </a:gsLst>
                    <a:lin ang="5400000" scaled="1"/>
                  </a:gradFill>
                  <a:latin typeface="+mn-ea"/>
                </a:defRPr>
              </a:lvl1pPr>
            </a:lstStyle>
            <a:p>
              <a:r>
                <a:rPr lang="en-US" altLang="zh-CN" sz="1800" dirty="0">
                  <a:solidFill>
                    <a:schemeClr val="bg1"/>
                  </a:solidFill>
                </a:rPr>
                <a:t>2025</a:t>
              </a:r>
              <a:r>
                <a:rPr lang="zh-CN" altLang="en-US" sz="1800" dirty="0">
                  <a:solidFill>
                    <a:schemeClr val="bg1"/>
                  </a:solidFill>
                </a:rPr>
                <a:t>年初工程</a:t>
              </a:r>
              <a:r>
                <a:rPr lang="zh-CN" altLang="en-US" sz="1800" dirty="0">
                  <a:solidFill>
                    <a:schemeClr val="bg1"/>
                  </a:solidFill>
                </a:rPr>
                <a:t>计划</a:t>
              </a:r>
              <a:endParaRPr lang="zh-CN" altLang="en-US" sz="1800" dirty="0">
                <a:solidFill>
                  <a:schemeClr val="bg1"/>
                </a:solidFill>
              </a:endParaRPr>
            </a:p>
          </p:txBody>
        </p:sp>
        <p:sp>
          <p:nvSpPr>
            <p:cNvPr id="240" name="文本框 239"/>
            <p:cNvSpPr txBox="1"/>
            <p:nvPr/>
          </p:nvSpPr>
          <p:spPr>
            <a:xfrm>
              <a:off x="1852354" y="2212859"/>
              <a:ext cx="721995" cy="521970"/>
            </a:xfrm>
            <a:prstGeom prst="rect">
              <a:avLst/>
            </a:prstGeom>
            <a:noFill/>
          </p:spPr>
          <p:txBody>
            <a:bodyPr wrap="none" rtlCol="0">
              <a:spAutoFit/>
            </a:bodyPr>
            <a:lstStyle>
              <a:defPPr>
                <a:defRPr lang="zh-CN"/>
              </a:defPPr>
              <a:lvl1pPr>
                <a:defRPr sz="2800" b="1">
                  <a:gradFill>
                    <a:gsLst>
                      <a:gs pos="0">
                        <a:schemeClr val="accent2">
                          <a:lumMod val="20000"/>
                          <a:lumOff val="80000"/>
                        </a:schemeClr>
                      </a:gs>
                      <a:gs pos="100000">
                        <a:srgbClr val="EBAD3C"/>
                      </a:gs>
                    </a:gsLst>
                    <a:lin ang="5400000" scaled="1"/>
                  </a:gradFill>
                  <a:latin typeface="+mn-ea"/>
                </a:defRPr>
              </a:lvl1pPr>
            </a:lstStyle>
            <a:p>
              <a:r>
                <a:rPr lang="en-US" altLang="zh-CN" dirty="0">
                  <a:solidFill>
                    <a:schemeClr val="bg1"/>
                  </a:solidFill>
                  <a:latin typeface="MiSans Heavy" panose="00000A00000000000000" pitchFamily="2" charset="-122"/>
                  <a:ea typeface="MiSans Heavy" panose="00000A00000000000000" pitchFamily="2" charset="-122"/>
                </a:rPr>
                <a:t>1.1</a:t>
              </a:r>
              <a:endParaRPr lang="zh-CN" altLang="en-US" dirty="0">
                <a:solidFill>
                  <a:schemeClr val="bg1"/>
                </a:solidFill>
                <a:latin typeface="MiSans Heavy" panose="00000A00000000000000" pitchFamily="2" charset="-122"/>
                <a:ea typeface="MiSans Heavy" panose="00000A00000000000000" pitchFamily="2" charset="-122"/>
              </a:endParaRPr>
            </a:p>
          </p:txBody>
        </p:sp>
      </p:grpSp>
      <p:sp>
        <p:nvSpPr>
          <p:cNvPr id="4" name="文本框 3"/>
          <p:cNvSpPr txBox="1"/>
          <p:nvPr/>
        </p:nvSpPr>
        <p:spPr>
          <a:xfrm>
            <a:off x="1318260" y="1705610"/>
            <a:ext cx="9417050" cy="3521710"/>
          </a:xfrm>
          <a:prstGeom prst="rect">
            <a:avLst/>
          </a:prstGeom>
          <a:noFill/>
        </p:spPr>
        <p:txBody>
          <a:bodyPr wrap="square">
            <a:noAutofit/>
          </a:bodyPr>
          <a:lstStyle/>
          <a:p>
            <a:pPr algn="ctr">
              <a:lnSpc>
                <a:spcPct val="150000"/>
              </a:lnSpc>
            </a:pPr>
            <a:endParaRPr lang="zh-CN" altLang="en-US" sz="1200" b="1" dirty="0">
              <a:solidFill>
                <a:schemeClr val="tx1">
                  <a:lumMod val="95000"/>
                  <a:lumOff val="5000"/>
                </a:schemeClr>
              </a:solidFill>
            </a:endParaRPr>
          </a:p>
        </p:txBody>
      </p:sp>
      <p:graphicFrame>
        <p:nvGraphicFramePr>
          <p:cNvPr id="2" name="表格 1"/>
          <p:cNvGraphicFramePr/>
          <p:nvPr>
            <p:custDataLst>
              <p:tags r:id="rId5"/>
            </p:custDataLst>
          </p:nvPr>
        </p:nvGraphicFramePr>
        <p:xfrm>
          <a:off x="1965960" y="2016125"/>
          <a:ext cx="8593455" cy="3498215"/>
        </p:xfrm>
        <a:graphic>
          <a:graphicData uri="http://schemas.openxmlformats.org/drawingml/2006/table">
            <a:tbl>
              <a:tblPr/>
              <a:tblGrid>
                <a:gridCol w="938556"/>
                <a:gridCol w="939800"/>
                <a:gridCol w="823340"/>
                <a:gridCol w="872452"/>
                <a:gridCol w="1224624"/>
                <a:gridCol w="1078171"/>
                <a:gridCol w="1699886"/>
                <a:gridCol w="1016626"/>
              </a:tblGrid>
              <a:tr h="368300">
                <a:tc gridSpan="8">
                  <a:txBody>
                    <a:bodyPr/>
                    <a:p>
                      <a:pPr algn="ctr" fontAlgn="ctr"/>
                      <a:r>
                        <a:rPr lang="en-US" altLang="zh-CN" sz="1200" b="1" i="0">
                          <a:solidFill>
                            <a:srgbClr val="000000"/>
                          </a:solidFill>
                          <a:latin typeface="+mn-ea"/>
                          <a:ea typeface="华文中宋" panose="02010600040101010101" charset="-122"/>
                          <a:cs typeface="+mn-ea"/>
                        </a:rPr>
                        <a:t>2025</a:t>
                      </a:r>
                      <a:r>
                        <a:rPr lang="zh-CN" altLang="en-US" sz="1200" b="1" i="0">
                          <a:solidFill>
                            <a:srgbClr val="000000"/>
                          </a:solidFill>
                          <a:latin typeface="+mn-ea"/>
                          <a:ea typeface="华文中宋" panose="02010600040101010101" charset="-122"/>
                          <a:cs typeface="+mn-ea"/>
                        </a:rPr>
                        <a:t>年工程建议计划汇总表</a:t>
                      </a:r>
                      <a:endParaRPr lang="zh-CN" altLang="en-US" sz="1200" b="1" i="0">
                        <a:solidFill>
                          <a:srgbClr val="000000"/>
                        </a:solidFill>
                        <a:latin typeface="+mn-ea"/>
                        <a:ea typeface="华文中宋" panose="02010600040101010101" charset="-122"/>
                        <a:cs typeface="+mn-ea"/>
                      </a:endParaRPr>
                    </a:p>
                  </a:txBody>
                  <a:tcPr marL="9842" marR="9842" marT="9842" marB="0" anchor="ctr" anchorCtr="0">
                    <a:lnL>
                      <a:noFill/>
                    </a:lnL>
                    <a:lnR>
                      <a:noFill/>
                    </a:lnR>
                    <a:lnT>
                      <a:noFill/>
                    </a:lnT>
                    <a:lnB>
                      <a:noFill/>
                    </a:lnB>
                    <a:noFill/>
                  </a:tcPr>
                </a:tc>
                <a:tc hMerge="1">
                  <a:tcPr>
                    <a:lnT>
                      <a:noFill/>
                    </a:lnT>
                    <a:lnB>
                      <a:noFill/>
                    </a:lnB>
                  </a:tcPr>
                </a:tc>
                <a:tc hMerge="1">
                  <a:tcPr/>
                </a:tc>
                <a:tc hMerge="1">
                  <a:tcPr>
                    <a:lnT>
                      <a:noFill/>
                    </a:lnT>
                    <a:lnB>
                      <a:noFill/>
                    </a:lnB>
                  </a:tcPr>
                </a:tc>
                <a:tc hMerge="1">
                  <a:tcPr>
                    <a:lnT>
                      <a:noFill/>
                    </a:lnT>
                    <a:lnB>
                      <a:noFill/>
                    </a:lnB>
                  </a:tcPr>
                </a:tc>
                <a:tc hMerge="1">
                  <a:tcPr>
                    <a:lnT>
                      <a:noFill/>
                    </a:lnT>
                    <a:lnB>
                      <a:noFill/>
                    </a:lnB>
                  </a:tcPr>
                </a:tc>
                <a:tc hMerge="1">
                  <a:tcPr>
                    <a:lnT>
                      <a:noFill/>
                    </a:lnT>
                    <a:lnB>
                      <a:noFill/>
                    </a:lnB>
                  </a:tcPr>
                </a:tc>
                <a:tc hMerge="1">
                  <a:tcPr>
                    <a:lnR>
                      <a:noFill/>
                    </a:lnR>
                    <a:lnT>
                      <a:noFill/>
                    </a:lnT>
                    <a:lnB>
                      <a:noFill/>
                    </a:lnB>
                  </a:tcPr>
                </a:tc>
              </a:tr>
              <a:tr h="234315">
                <a:tc>
                  <a:txBody>
                    <a:bodyPr/>
                    <a:p>
                      <a:pPr algn="l" fontAlgn="ctr"/>
                      <a:r>
                        <a:rPr lang="zh-CN" altLang="en-US" sz="1200" b="1" i="0">
                          <a:solidFill>
                            <a:srgbClr val="000000"/>
                          </a:solidFill>
                          <a:latin typeface="+mn-ea"/>
                        </a:rPr>
                        <a:t>填报单位：</a:t>
                      </a:r>
                      <a:endParaRPr lang="zh-CN" altLang="en-US" sz="1200" b="1" i="0">
                        <a:solidFill>
                          <a:srgbClr val="000000"/>
                        </a:solidFill>
                        <a:latin typeface="+mn-ea"/>
                      </a:endParaRPr>
                    </a:p>
                  </a:txBody>
                  <a:tcPr marL="9842" marR="9842" marT="9842" marB="0" anchor="ctr" anchorCtr="0">
                    <a:lnL>
                      <a:noFill/>
                    </a:lnL>
                    <a:lnR>
                      <a:noFill/>
                    </a:lnR>
                    <a:lnT>
                      <a:noFill/>
                    </a:lnT>
                    <a:lnB w="6350" cap="flat" cmpd="sng">
                      <a:solidFill>
                        <a:srgbClr val="000000"/>
                      </a:solidFill>
                      <a:prstDash val="solid"/>
                      <a:headEnd type="none" w="med" len="med"/>
                      <a:tailEnd type="none" w="med" len="med"/>
                    </a:lnB>
                    <a:noFill/>
                  </a:tcPr>
                </a:tc>
                <a:tc gridSpan="4">
                  <a:txBody>
                    <a:bodyPr/>
                    <a:p>
                      <a:pPr algn="l" fontAlgn="ctr"/>
                      <a:r>
                        <a:rPr lang="zh-CN" altLang="en-US" sz="1200" b="1" i="0">
                          <a:solidFill>
                            <a:srgbClr val="000000"/>
                          </a:solidFill>
                          <a:latin typeface="+mn-ea"/>
                        </a:rPr>
                        <a:t>西北能化</a:t>
                      </a:r>
                      <a:endParaRPr lang="zh-CN" altLang="en-US" sz="1200" b="1" i="0">
                        <a:solidFill>
                          <a:srgbClr val="000000"/>
                        </a:solidFill>
                        <a:latin typeface="+mn-ea"/>
                      </a:endParaRPr>
                    </a:p>
                  </a:txBody>
                  <a:tcPr marL="9842" marR="9842" marT="9842" marB="0" anchor="ctr" anchorCtr="0">
                    <a:lnL>
                      <a:noFill/>
                    </a:lnL>
                    <a:lnR>
                      <a:noFill/>
                    </a:lnR>
                    <a:lnT>
                      <a:noFill/>
                    </a:lnT>
                    <a:lnB w="6350" cap="flat" cmpd="sng">
                      <a:solidFill>
                        <a:srgbClr val="000000"/>
                      </a:solidFill>
                      <a:prstDash val="solid"/>
                      <a:headEnd type="none" w="med" len="med"/>
                      <a:tailEnd type="none" w="med" len="med"/>
                    </a:lnB>
                    <a:noFill/>
                  </a:tcPr>
                </a:tc>
                <a:tc hMerge="1">
                  <a:tcPr marL="9842" marR="9842" marT="9842" marB="0" anchor="ctr" anchorCtr="0">
                    <a:lnL>
                      <a:noFill/>
                    </a:lnL>
                    <a:lnR>
                      <a:noFill/>
                    </a:lnR>
                    <a:lnT>
                      <a:noFill/>
                    </a:lnT>
                    <a:lnB w="6350" cap="flat" cmpd="sng">
                      <a:solidFill>
                        <a:srgbClr val="000000"/>
                      </a:solidFill>
                      <a:prstDash val="solid"/>
                      <a:headEnd type="none" w="med" len="med"/>
                      <a:tailEnd type="none" w="med" len="med"/>
                    </a:lnB>
                    <a:noFill/>
                  </a:tcPr>
                </a:tc>
                <a:tc hMerge="1">
                  <a:tcPr>
                    <a:lnT>
                      <a:noFill/>
                    </a:lnT>
                    <a:lnB w="6350" cap="flat" cmpd="sng">
                      <a:solidFill>
                        <a:srgbClr val="000000"/>
                      </a:solidFill>
                      <a:prstDash val="solid"/>
                      <a:headEnd type="none" w="med" len="med"/>
                      <a:tailEnd type="none" w="med" len="med"/>
                    </a:lnB>
                  </a:tcPr>
                </a:tc>
                <a:tc hMerge="1">
                  <a:tcPr>
                    <a:lnR>
                      <a:noFill/>
                    </a:lnR>
                    <a:lnT>
                      <a:noFill/>
                    </a:lnT>
                    <a:lnB w="6350" cap="flat" cmpd="sng">
                      <a:solidFill>
                        <a:srgbClr val="000000"/>
                      </a:solidFill>
                      <a:prstDash val="solid"/>
                      <a:headEnd type="none" w="med" len="med"/>
                      <a:tailEnd type="none" w="med" len="med"/>
                    </a:lnB>
                  </a:tcPr>
                </a:tc>
                <a:tc>
                  <a:txBody>
                    <a:bodyPr/>
                    <a:p>
                      <a:pPr algn="r" fontAlgn="ctr"/>
                      <a:endParaRPr sz="1200" b="1" i="0">
                        <a:solidFill>
                          <a:srgbClr val="000000"/>
                        </a:solidFill>
                        <a:latin typeface="+mn-ea"/>
                        <a:ea typeface="华文中宋" panose="02010600040101010101" charset="-122"/>
                        <a:cs typeface="+mn-ea"/>
                      </a:endParaRPr>
                    </a:p>
                  </a:txBody>
                  <a:tcPr marL="9842" marR="9842" marT="9842" marB="0" anchor="ctr" anchorCtr="0">
                    <a:lnL>
                      <a:noFill/>
                    </a:lnL>
                    <a:lnR>
                      <a:noFill/>
                    </a:lnR>
                    <a:lnT>
                      <a:noFill/>
                    </a:lnT>
                    <a:lnB w="6350" cap="flat" cmpd="sng">
                      <a:solidFill>
                        <a:srgbClr val="000000"/>
                      </a:solidFill>
                      <a:prstDash val="solid"/>
                      <a:headEnd type="none" w="med" len="med"/>
                      <a:tailEnd type="none" w="med" len="med"/>
                    </a:lnB>
                    <a:noFill/>
                  </a:tcPr>
                </a:tc>
                <a:tc gridSpan="2">
                  <a:txBody>
                    <a:bodyPr/>
                    <a:p>
                      <a:pPr algn="r" fontAlgn="ctr"/>
                      <a:r>
                        <a:rPr lang="zh-CN" altLang="en-US" sz="1200" b="1" i="0">
                          <a:solidFill>
                            <a:srgbClr val="000000"/>
                          </a:solidFill>
                          <a:latin typeface="+mn-ea"/>
                          <a:ea typeface="华文中宋" panose="02010600040101010101" charset="-122"/>
                          <a:cs typeface="+mn-ea"/>
                        </a:rPr>
                        <a:t>单位</a:t>
                      </a:r>
                      <a:r>
                        <a:rPr lang="en-US" altLang="zh-CN" sz="1200" b="1" i="0">
                          <a:solidFill>
                            <a:srgbClr val="000000"/>
                          </a:solidFill>
                          <a:latin typeface="+mn-ea"/>
                          <a:ea typeface="华文中宋" panose="02010600040101010101" charset="-122"/>
                          <a:cs typeface="+mn-ea"/>
                        </a:rPr>
                        <a:t>:</a:t>
                      </a:r>
                      <a:r>
                        <a:rPr lang="zh-CN" altLang="en-US" sz="1200" b="1" i="0">
                          <a:solidFill>
                            <a:srgbClr val="000000"/>
                          </a:solidFill>
                          <a:latin typeface="+mn-ea"/>
                          <a:ea typeface="华文中宋" panose="02010600040101010101" charset="-122"/>
                          <a:cs typeface="+mn-ea"/>
                        </a:rPr>
                        <a:t>万元</a:t>
                      </a:r>
                      <a:endParaRPr lang="zh-CN" altLang="en-US" sz="1200" b="1" i="0">
                        <a:solidFill>
                          <a:srgbClr val="000000"/>
                        </a:solidFill>
                        <a:latin typeface="+mn-ea"/>
                        <a:ea typeface="华文中宋" panose="02010600040101010101" charset="-122"/>
                        <a:cs typeface="+mn-ea"/>
                      </a:endParaRPr>
                    </a:p>
                  </a:txBody>
                  <a:tcPr marL="9842" marR="9842" marT="9842" marB="0" anchor="ctr" anchorCtr="0">
                    <a:lnL>
                      <a:noFill/>
                    </a:lnL>
                    <a:lnR>
                      <a:noFill/>
                    </a:lnR>
                    <a:lnT>
                      <a:noFill/>
                    </a:lnT>
                    <a:lnB w="6350" cap="flat" cmpd="sng">
                      <a:solidFill>
                        <a:srgbClr val="000000"/>
                      </a:solidFill>
                      <a:prstDash val="solid"/>
                      <a:headEnd type="none" w="med" len="med"/>
                      <a:tailEnd type="none" w="med" len="med"/>
                    </a:lnB>
                    <a:noFill/>
                  </a:tcPr>
                </a:tc>
                <a:tc hMerge="1">
                  <a:tcPr>
                    <a:lnR>
                      <a:noFill/>
                    </a:lnR>
                    <a:lnT>
                      <a:noFill/>
                    </a:lnT>
                    <a:lnB w="6350" cap="flat" cmpd="sng">
                      <a:solidFill>
                        <a:srgbClr val="000000"/>
                      </a:solidFill>
                      <a:prstDash val="solid"/>
                      <a:headEnd type="none" w="med" len="med"/>
                      <a:tailEnd type="none" w="med" len="med"/>
                    </a:lnB>
                  </a:tcPr>
                </a:tc>
              </a:tr>
              <a:tr h="234950">
                <a:tc rowSpan="2">
                  <a:txBody>
                    <a:bodyPr/>
                    <a:p>
                      <a:pPr algn="ctr" fontAlgn="ctr"/>
                      <a:r>
                        <a:rPr lang="zh-CN" altLang="en-US" sz="1200" b="1" i="0">
                          <a:solidFill>
                            <a:srgbClr val="000000"/>
                          </a:solidFill>
                          <a:latin typeface="+mn-ea"/>
                        </a:rPr>
                        <a:t>序号</a:t>
                      </a:r>
                      <a:endParaRPr lang="zh-CN" altLang="en-US" sz="12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rowSpan="2">
                  <a:txBody>
                    <a:bodyPr/>
                    <a:p>
                      <a:pPr algn="ctr" fontAlgn="ctr"/>
                      <a:r>
                        <a:rPr lang="zh-CN" altLang="en-US" sz="1200" b="1" i="0">
                          <a:solidFill>
                            <a:srgbClr val="000000"/>
                          </a:solidFill>
                          <a:latin typeface="+mn-ea"/>
                        </a:rPr>
                        <a:t>计划种类及项目</a:t>
                      </a:r>
                      <a:endParaRPr lang="zh-CN" altLang="en-US" sz="12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rowSpan="2">
                  <a:txBody>
                    <a:bodyPr/>
                    <a:p>
                      <a:pPr algn="ctr" fontAlgn="ctr">
                        <a:buNone/>
                      </a:pPr>
                      <a:r>
                        <a:rPr lang="zh-CN" altLang="en-US" sz="1200" b="1" i="0">
                          <a:solidFill>
                            <a:srgbClr val="000000"/>
                          </a:solidFill>
                          <a:latin typeface="+mn-ea"/>
                        </a:rPr>
                        <a:t>计划项</a:t>
                      </a:r>
                      <a:r>
                        <a:rPr lang="zh-CN" altLang="en-US" sz="1200" b="1" i="0">
                          <a:solidFill>
                            <a:srgbClr val="000000"/>
                          </a:solidFill>
                          <a:latin typeface="+mn-ea"/>
                        </a:rPr>
                        <a:t>数</a:t>
                      </a:r>
                      <a:endParaRPr lang="zh-CN" altLang="en-US" sz="12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rowSpan="2">
                  <a:txBody>
                    <a:bodyPr/>
                    <a:p>
                      <a:pPr algn="ctr" fontAlgn="ctr"/>
                      <a:r>
                        <a:rPr lang="zh-CN" altLang="en-US" sz="1200" b="1" i="0">
                          <a:solidFill>
                            <a:srgbClr val="000000"/>
                          </a:solidFill>
                          <a:latin typeface="+mn-ea"/>
                        </a:rPr>
                        <a:t>合计</a:t>
                      </a:r>
                      <a:endParaRPr lang="zh-CN" altLang="en-US" sz="12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gridSpan="4">
                  <a:txBody>
                    <a:bodyPr/>
                    <a:p>
                      <a:pPr algn="ctr" fontAlgn="ctr"/>
                      <a:endParaRPr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3368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algn="ctr" fontAlgn="ctr"/>
                      <a:r>
                        <a:rPr lang="zh-CN" altLang="en-US" sz="1200" b="1" i="0">
                          <a:solidFill>
                            <a:srgbClr val="000000"/>
                          </a:solidFill>
                          <a:latin typeface="+mn-ea"/>
                        </a:rPr>
                        <a:t>土建工程</a:t>
                      </a:r>
                      <a:endParaRPr lang="zh-CN" altLang="en-US" sz="12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1" i="0">
                          <a:solidFill>
                            <a:srgbClr val="000000"/>
                          </a:solidFill>
                          <a:latin typeface="+mn-ea"/>
                        </a:rPr>
                        <a:t>安装工程</a:t>
                      </a:r>
                      <a:endParaRPr lang="zh-CN" altLang="en-US" sz="12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1" i="0">
                          <a:solidFill>
                            <a:srgbClr val="000000"/>
                          </a:solidFill>
                          <a:latin typeface="+mn-ea"/>
                          <a:ea typeface="华文中宋" panose="02010600040101010101" charset="-122"/>
                          <a:cs typeface="+mn-ea"/>
                        </a:rPr>
                        <a:t>设备购置</a:t>
                      </a:r>
                      <a:r>
                        <a:rPr lang="en-US" altLang="zh-CN" sz="1200" b="1" i="0">
                          <a:solidFill>
                            <a:srgbClr val="000000"/>
                          </a:solidFill>
                          <a:latin typeface="+mn-ea"/>
                          <a:ea typeface="华文中宋" panose="02010600040101010101" charset="-122"/>
                          <a:cs typeface="+mn-ea"/>
                        </a:rPr>
                        <a:t>/</a:t>
                      </a:r>
                      <a:r>
                        <a:rPr lang="zh-CN" altLang="en-US" sz="1200" b="1" i="0">
                          <a:solidFill>
                            <a:srgbClr val="000000"/>
                          </a:solidFill>
                          <a:latin typeface="+mn-ea"/>
                          <a:ea typeface="华文中宋" panose="02010600040101010101" charset="-122"/>
                          <a:cs typeface="+mn-ea"/>
                        </a:rPr>
                        <a:t>大修</a:t>
                      </a:r>
                      <a:endParaRPr lang="zh-CN" altLang="en-US"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1" i="0">
                          <a:solidFill>
                            <a:srgbClr val="000000"/>
                          </a:solidFill>
                          <a:latin typeface="+mn-ea"/>
                        </a:rPr>
                        <a:t>其他</a:t>
                      </a:r>
                      <a:endParaRPr lang="zh-CN" altLang="en-US" sz="12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41325">
                <a:tc>
                  <a:txBody>
                    <a:bodyPr/>
                    <a:p>
                      <a:pPr algn="ctr" fontAlgn="ctr"/>
                      <a:endParaRPr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1" i="0">
                          <a:solidFill>
                            <a:srgbClr val="000000"/>
                          </a:solidFill>
                          <a:latin typeface="+mn-ea"/>
                        </a:rPr>
                        <a:t>总计</a:t>
                      </a:r>
                      <a:endParaRPr lang="zh-CN" altLang="en-US" sz="12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buNone/>
                      </a:pPr>
                      <a:r>
                        <a:rPr lang="en-US" altLang="zh-CN" sz="1200" b="1" i="0">
                          <a:solidFill>
                            <a:srgbClr val="000000"/>
                          </a:solidFill>
                          <a:latin typeface="+mn-ea"/>
                        </a:rPr>
                        <a:t>25</a:t>
                      </a:r>
                      <a:endParaRPr lang="en-US" altLang="zh-CN" sz="12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1" i="0">
                          <a:solidFill>
                            <a:srgbClr val="000000"/>
                          </a:solidFill>
                          <a:latin typeface="+mn-ea"/>
                          <a:ea typeface="华文中宋" panose="02010600040101010101" charset="-122"/>
                          <a:cs typeface="+mn-ea"/>
                        </a:rPr>
                        <a:t>1119.60 </a:t>
                      </a:r>
                      <a:endParaRPr lang="en-US" altLang="zh-CN"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1" i="0">
                          <a:solidFill>
                            <a:srgbClr val="000000"/>
                          </a:solidFill>
                          <a:latin typeface="+mn-ea"/>
                          <a:ea typeface="华文中宋" panose="02010600040101010101" charset="-122"/>
                          <a:cs typeface="+mn-ea"/>
                        </a:rPr>
                        <a:t>132.00 </a:t>
                      </a:r>
                      <a:endParaRPr lang="en-US" altLang="zh-CN"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1" i="0">
                          <a:solidFill>
                            <a:srgbClr val="000000"/>
                          </a:solidFill>
                          <a:latin typeface="+mn-ea"/>
                          <a:ea typeface="华文中宋" panose="02010600040101010101" charset="-122"/>
                          <a:cs typeface="+mn-ea"/>
                        </a:rPr>
                        <a:t>297.00 </a:t>
                      </a:r>
                      <a:endParaRPr lang="en-US" altLang="zh-CN"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1" i="0">
                          <a:solidFill>
                            <a:srgbClr val="000000"/>
                          </a:solidFill>
                          <a:latin typeface="+mn-ea"/>
                          <a:ea typeface="华文中宋" panose="02010600040101010101" charset="-122"/>
                          <a:cs typeface="+mn-ea"/>
                        </a:rPr>
                        <a:t>420.60 </a:t>
                      </a:r>
                      <a:endParaRPr lang="en-US" altLang="zh-CN"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1" i="0">
                          <a:solidFill>
                            <a:srgbClr val="000000"/>
                          </a:solidFill>
                          <a:latin typeface="+mn-ea"/>
                          <a:ea typeface="华文中宋" panose="02010600040101010101" charset="-122"/>
                          <a:cs typeface="+mn-ea"/>
                        </a:rPr>
                        <a:t>270.00 </a:t>
                      </a:r>
                      <a:endParaRPr lang="en-US" altLang="zh-CN"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78790">
                <a:tc>
                  <a:txBody>
                    <a:bodyPr/>
                    <a:p>
                      <a:pPr algn="ctr" fontAlgn="ctr"/>
                      <a:r>
                        <a:rPr lang="zh-CN" altLang="en-US" sz="1200" b="1" i="0">
                          <a:solidFill>
                            <a:srgbClr val="000000"/>
                          </a:solidFill>
                          <a:latin typeface="+mn-ea"/>
                        </a:rPr>
                        <a:t>一</a:t>
                      </a:r>
                      <a:endParaRPr lang="zh-CN" altLang="en-US" sz="12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1" i="0">
                          <a:solidFill>
                            <a:srgbClr val="000000"/>
                          </a:solidFill>
                          <a:latin typeface="+mn-ea"/>
                        </a:rPr>
                        <a:t>维简工程</a:t>
                      </a:r>
                      <a:endParaRPr lang="zh-CN" altLang="en-US" sz="12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buNone/>
                      </a:pPr>
                      <a:r>
                        <a:rPr lang="en-US" altLang="zh-CN" sz="1200" b="1" i="0">
                          <a:solidFill>
                            <a:srgbClr val="000000"/>
                          </a:solidFill>
                          <a:latin typeface="+mn-ea"/>
                        </a:rPr>
                        <a:t>12</a:t>
                      </a:r>
                      <a:endParaRPr lang="en-US" altLang="zh-CN" sz="12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1" i="0">
                          <a:solidFill>
                            <a:srgbClr val="000000"/>
                          </a:solidFill>
                          <a:latin typeface="+mn-ea"/>
                          <a:ea typeface="华文中宋" panose="02010600040101010101" charset="-122"/>
                          <a:cs typeface="+mn-ea"/>
                        </a:rPr>
                        <a:t>216.60 </a:t>
                      </a:r>
                      <a:endParaRPr lang="en-US" altLang="zh-CN"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1" i="0">
                          <a:solidFill>
                            <a:srgbClr val="000000"/>
                          </a:solidFill>
                          <a:latin typeface="+mn-ea"/>
                          <a:ea typeface="华文中宋" panose="02010600040101010101" charset="-122"/>
                          <a:cs typeface="+mn-ea"/>
                        </a:rPr>
                        <a:t>45.00 </a:t>
                      </a:r>
                      <a:endParaRPr lang="en-US" altLang="zh-CN"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1" i="0">
                          <a:solidFill>
                            <a:srgbClr val="000000"/>
                          </a:solidFill>
                          <a:latin typeface="+mn-ea"/>
                          <a:ea typeface="华文中宋" panose="02010600040101010101" charset="-122"/>
                          <a:cs typeface="+mn-ea"/>
                        </a:rPr>
                        <a:t>10.00 </a:t>
                      </a:r>
                      <a:endParaRPr lang="en-US" altLang="zh-CN"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1" i="0">
                          <a:solidFill>
                            <a:srgbClr val="000000"/>
                          </a:solidFill>
                          <a:latin typeface="+mn-ea"/>
                          <a:ea typeface="华文中宋" panose="02010600040101010101" charset="-122"/>
                          <a:cs typeface="+mn-ea"/>
                        </a:rPr>
                        <a:t>161.60 </a:t>
                      </a:r>
                      <a:endParaRPr lang="en-US" altLang="zh-CN"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1" i="0">
                          <a:solidFill>
                            <a:srgbClr val="000000"/>
                          </a:solidFill>
                          <a:latin typeface="+mn-ea"/>
                          <a:ea typeface="华文中宋" panose="02010600040101010101" charset="-122"/>
                          <a:cs typeface="+mn-ea"/>
                        </a:rPr>
                        <a:t>0.00 </a:t>
                      </a:r>
                      <a:endParaRPr lang="en-US" altLang="zh-CN"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21640">
                <a:tc>
                  <a:txBody>
                    <a:bodyPr/>
                    <a:p>
                      <a:pPr algn="ctr" fontAlgn="ctr"/>
                      <a:r>
                        <a:rPr lang="zh-CN" altLang="en-US" sz="1200" b="1" i="0">
                          <a:solidFill>
                            <a:srgbClr val="000000"/>
                          </a:solidFill>
                          <a:latin typeface="+mn-ea"/>
                        </a:rPr>
                        <a:t>二</a:t>
                      </a:r>
                      <a:endParaRPr lang="zh-CN" altLang="en-US" sz="12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1" i="0">
                          <a:solidFill>
                            <a:srgbClr val="000000"/>
                          </a:solidFill>
                          <a:latin typeface="+mn-ea"/>
                        </a:rPr>
                        <a:t>安全工程</a:t>
                      </a:r>
                      <a:endParaRPr lang="zh-CN" altLang="en-US" sz="12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buNone/>
                      </a:pPr>
                      <a:r>
                        <a:rPr lang="en-US" altLang="zh-CN" sz="1200" b="1" i="0">
                          <a:solidFill>
                            <a:srgbClr val="000000"/>
                          </a:solidFill>
                          <a:latin typeface="+mn-ea"/>
                        </a:rPr>
                        <a:t>5</a:t>
                      </a:r>
                      <a:endParaRPr lang="en-US" altLang="zh-CN" sz="12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1" i="0">
                          <a:solidFill>
                            <a:srgbClr val="000000"/>
                          </a:solidFill>
                          <a:latin typeface="+mn-ea"/>
                          <a:ea typeface="华文中宋" panose="02010600040101010101" charset="-122"/>
                          <a:cs typeface="+mn-ea"/>
                        </a:rPr>
                        <a:t>210.00</a:t>
                      </a:r>
                      <a:endParaRPr lang="en-US" altLang="zh-CN"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1" i="0">
                          <a:solidFill>
                            <a:srgbClr val="000000"/>
                          </a:solidFill>
                          <a:latin typeface="+mn-ea"/>
                          <a:ea typeface="华文中宋" panose="02010600040101010101" charset="-122"/>
                          <a:cs typeface="+mn-ea"/>
                        </a:rPr>
                        <a:t>25.00</a:t>
                      </a:r>
                      <a:endParaRPr lang="en-US" altLang="zh-CN"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1" i="0">
                          <a:solidFill>
                            <a:srgbClr val="000000"/>
                          </a:solidFill>
                          <a:latin typeface="+mn-ea"/>
                          <a:ea typeface="华文中宋" panose="02010600040101010101" charset="-122"/>
                          <a:cs typeface="+mn-ea"/>
                        </a:rPr>
                        <a:t>70.00</a:t>
                      </a:r>
                      <a:endParaRPr lang="en-US" altLang="zh-CN"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1" i="0">
                          <a:solidFill>
                            <a:srgbClr val="000000"/>
                          </a:solidFill>
                          <a:latin typeface="+mn-ea"/>
                          <a:ea typeface="华文中宋" panose="02010600040101010101" charset="-122"/>
                          <a:cs typeface="+mn-ea"/>
                        </a:rPr>
                        <a:t>115.00</a:t>
                      </a:r>
                      <a:endParaRPr lang="en-US" altLang="zh-CN"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1" i="0">
                          <a:solidFill>
                            <a:srgbClr val="000000"/>
                          </a:solidFill>
                          <a:latin typeface="+mn-ea"/>
                          <a:ea typeface="华文中宋" panose="02010600040101010101" charset="-122"/>
                          <a:cs typeface="+mn-ea"/>
                        </a:rPr>
                        <a:t>0.00</a:t>
                      </a:r>
                      <a:endParaRPr lang="en-US" altLang="zh-CN"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97205">
                <a:tc>
                  <a:txBody>
                    <a:bodyPr/>
                    <a:p>
                      <a:pPr algn="ctr" fontAlgn="ctr"/>
                      <a:r>
                        <a:rPr lang="zh-CN" altLang="en-US" sz="1200" b="1" i="0">
                          <a:solidFill>
                            <a:srgbClr val="000000"/>
                          </a:solidFill>
                          <a:latin typeface="+mn-ea"/>
                        </a:rPr>
                        <a:t>三</a:t>
                      </a:r>
                      <a:endParaRPr lang="zh-CN" altLang="en-US" sz="12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1" i="0">
                          <a:solidFill>
                            <a:srgbClr val="000000"/>
                          </a:solidFill>
                          <a:latin typeface="+mn-ea"/>
                        </a:rPr>
                        <a:t>大修工程</a:t>
                      </a:r>
                      <a:endParaRPr lang="zh-CN" altLang="en-US" sz="12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buNone/>
                      </a:pPr>
                      <a:r>
                        <a:rPr lang="en-US" altLang="zh-CN" sz="1200" b="1" i="0">
                          <a:solidFill>
                            <a:srgbClr val="000000"/>
                          </a:solidFill>
                          <a:latin typeface="+mn-ea"/>
                        </a:rPr>
                        <a:t>7</a:t>
                      </a:r>
                      <a:endParaRPr lang="en-US" altLang="zh-CN" sz="12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1" i="0">
                          <a:solidFill>
                            <a:srgbClr val="000000"/>
                          </a:solidFill>
                          <a:latin typeface="+mn-ea"/>
                          <a:ea typeface="华文中宋" panose="02010600040101010101" charset="-122"/>
                          <a:cs typeface="+mn-ea"/>
                        </a:rPr>
                        <a:t>473.00</a:t>
                      </a:r>
                      <a:endParaRPr lang="en-US" altLang="zh-CN"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1" i="0">
                          <a:solidFill>
                            <a:srgbClr val="000000"/>
                          </a:solidFill>
                          <a:latin typeface="+mn-ea"/>
                          <a:ea typeface="华文中宋" panose="02010600040101010101" charset="-122"/>
                          <a:cs typeface="+mn-ea"/>
                        </a:rPr>
                        <a:t>62.00</a:t>
                      </a:r>
                      <a:endParaRPr lang="en-US" altLang="zh-CN"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1" i="0">
                          <a:solidFill>
                            <a:srgbClr val="000000"/>
                          </a:solidFill>
                          <a:latin typeface="+mn-ea"/>
                          <a:ea typeface="华文中宋" panose="02010600040101010101" charset="-122"/>
                          <a:cs typeface="+mn-ea"/>
                        </a:rPr>
                        <a:t>217.00</a:t>
                      </a:r>
                      <a:endParaRPr lang="en-US" altLang="zh-CN"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1" i="0">
                          <a:solidFill>
                            <a:srgbClr val="000000"/>
                          </a:solidFill>
                          <a:latin typeface="+mn-ea"/>
                          <a:ea typeface="华文中宋" panose="02010600040101010101" charset="-122"/>
                          <a:cs typeface="+mn-ea"/>
                        </a:rPr>
                        <a:t>144.00</a:t>
                      </a:r>
                      <a:endParaRPr lang="en-US" altLang="zh-CN"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1" i="0">
                          <a:solidFill>
                            <a:srgbClr val="000000"/>
                          </a:solidFill>
                          <a:latin typeface="+mn-ea"/>
                          <a:ea typeface="华文中宋" panose="02010600040101010101" charset="-122"/>
                          <a:cs typeface="+mn-ea"/>
                        </a:rPr>
                        <a:t>50.00</a:t>
                      </a:r>
                      <a:endParaRPr lang="en-US" altLang="zh-CN"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588010">
                <a:tc>
                  <a:txBody>
                    <a:bodyPr/>
                    <a:p>
                      <a:pPr algn="ctr" fontAlgn="ctr"/>
                      <a:r>
                        <a:rPr lang="zh-CN" altLang="en-US" sz="1200" b="1" i="0">
                          <a:solidFill>
                            <a:srgbClr val="000000"/>
                          </a:solidFill>
                          <a:latin typeface="+mn-ea"/>
                        </a:rPr>
                        <a:t>四</a:t>
                      </a:r>
                      <a:endParaRPr lang="zh-CN" altLang="en-US" sz="12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1" i="0">
                          <a:solidFill>
                            <a:srgbClr val="000000"/>
                          </a:solidFill>
                          <a:latin typeface="+mn-ea"/>
                        </a:rPr>
                        <a:t>技术改造</a:t>
                      </a:r>
                      <a:endParaRPr lang="zh-CN" altLang="en-US" sz="12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buNone/>
                      </a:pPr>
                      <a:r>
                        <a:rPr lang="en-US" altLang="zh-CN" sz="1200" b="1" i="0">
                          <a:solidFill>
                            <a:srgbClr val="000000"/>
                          </a:solidFill>
                          <a:latin typeface="+mn-ea"/>
                        </a:rPr>
                        <a:t>1</a:t>
                      </a:r>
                      <a:endParaRPr lang="en-US" altLang="zh-CN" sz="12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1" i="0">
                          <a:solidFill>
                            <a:srgbClr val="000000"/>
                          </a:solidFill>
                          <a:latin typeface="+mn-ea"/>
                          <a:ea typeface="华文中宋" panose="02010600040101010101" charset="-122"/>
                          <a:cs typeface="+mn-ea"/>
                        </a:rPr>
                        <a:t>220.00</a:t>
                      </a:r>
                      <a:endParaRPr lang="en-US" altLang="zh-CN"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1" i="0">
                          <a:solidFill>
                            <a:srgbClr val="000000"/>
                          </a:solidFill>
                          <a:latin typeface="+mn-ea"/>
                          <a:ea typeface="华文中宋" panose="02010600040101010101" charset="-122"/>
                          <a:cs typeface="+mn-ea"/>
                        </a:rPr>
                        <a:t>0.00</a:t>
                      </a:r>
                      <a:endParaRPr lang="en-US" altLang="zh-CN"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1" i="0">
                          <a:solidFill>
                            <a:srgbClr val="000000"/>
                          </a:solidFill>
                          <a:latin typeface="+mn-ea"/>
                          <a:ea typeface="华文中宋" panose="02010600040101010101" charset="-122"/>
                          <a:cs typeface="+mn-ea"/>
                        </a:rPr>
                        <a:t>0.00</a:t>
                      </a:r>
                      <a:endParaRPr lang="en-US" altLang="zh-CN"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1" i="0">
                          <a:solidFill>
                            <a:srgbClr val="000000"/>
                          </a:solidFill>
                          <a:latin typeface="+mn-ea"/>
                          <a:ea typeface="华文中宋" panose="02010600040101010101" charset="-122"/>
                          <a:cs typeface="+mn-ea"/>
                        </a:rPr>
                        <a:t>0.00</a:t>
                      </a:r>
                      <a:endParaRPr lang="en-US" altLang="zh-CN"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1" i="0">
                          <a:solidFill>
                            <a:srgbClr val="000000"/>
                          </a:solidFill>
                          <a:latin typeface="+mn-ea"/>
                          <a:ea typeface="华文中宋" panose="02010600040101010101" charset="-122"/>
                          <a:cs typeface="+mn-ea"/>
                        </a:rPr>
                        <a:t>220.00</a:t>
                      </a:r>
                      <a:endParaRPr lang="en-US" altLang="zh-CN" sz="1200" b="1" i="0">
                        <a:solidFill>
                          <a:srgbClr val="000000"/>
                        </a:solidFill>
                        <a:latin typeface="+mn-ea"/>
                        <a:ea typeface="华文中宋" panose="02010600040101010101"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
        <p:nvSpPr>
          <p:cNvPr id="5" name="文本框 4"/>
          <p:cNvSpPr txBox="1"/>
          <p:nvPr/>
        </p:nvSpPr>
        <p:spPr>
          <a:xfrm>
            <a:off x="1778635" y="5813425"/>
            <a:ext cx="4935220" cy="275590"/>
          </a:xfrm>
          <a:prstGeom prst="rect">
            <a:avLst/>
          </a:prstGeom>
        </p:spPr>
        <p:txBody>
          <a:bodyPr wrap="square">
            <a:spAutoFit/>
            <a:extLst>
              <a:ext uri="{4A0BC546-FE56-4ADE-93B0-CB8AF2F6F144}">
                <wpsdc:textFrameExt xmlns:wpsdc="http://www.wps.cn/officeDocument/2022/drawingmlCustomData" type="text"/>
              </a:ext>
            </a:extLst>
          </a:bodyPr>
          <a:p>
            <a:pPr algn="l"/>
            <a:endParaRPr lang="zh-CN" altLang="en-US" sz="1200" b="1">
              <a:solidFill>
                <a:srgbClr val="000000"/>
              </a:solidFill>
              <a:latin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screen">
            <a:alphaModFix amt="20000"/>
          </a:blip>
          <a:stretch>
            <a:fillRect/>
          </a:stretch>
        </p:blipFill>
        <p:spPr>
          <a:xfrm>
            <a:off x="0" y="0"/>
            <a:ext cx="12192000" cy="6858000"/>
          </a:xfrm>
          <a:prstGeom prst="rect">
            <a:avLst/>
          </a:prstGeom>
        </p:spPr>
      </p:pic>
      <p:sp>
        <p:nvSpPr>
          <p:cNvPr id="224" name="图形 4" descr="D:\51PPT模板网\51pptmoban.com\图片.jpg"/>
          <p:cNvSpPr/>
          <p:nvPr/>
        </p:nvSpPr>
        <p:spPr>
          <a:xfrm flipH="1">
            <a:off x="5371302" y="797206"/>
            <a:ext cx="2077596" cy="993940"/>
          </a:xfrm>
          <a:custGeom>
            <a:avLst/>
            <a:gdLst>
              <a:gd name="connsiteX0" fmla="*/ 2771489 w 3085718"/>
              <a:gd name="connsiteY0" fmla="*/ 238078 h 1476233"/>
              <a:gd name="connsiteX1" fmla="*/ 2809589 w 3085718"/>
              <a:gd name="connsiteY1" fmla="*/ 409528 h 1476233"/>
              <a:gd name="connsiteX2" fmla="*/ 3085719 w 3085718"/>
              <a:gd name="connsiteY2" fmla="*/ 733378 h 1476233"/>
              <a:gd name="connsiteX3" fmla="*/ 2828639 w 3085718"/>
              <a:gd name="connsiteY3" fmla="*/ 1114283 h 1476233"/>
              <a:gd name="connsiteX4" fmla="*/ 2628614 w 3085718"/>
              <a:gd name="connsiteY4" fmla="*/ 1161908 h 1476233"/>
              <a:gd name="connsiteX5" fmla="*/ 2409539 w 3085718"/>
              <a:gd name="connsiteY5" fmla="*/ 1323833 h 1476233"/>
              <a:gd name="connsiteX6" fmla="*/ 2076260 w 3085718"/>
              <a:gd name="connsiteY6" fmla="*/ 1457183 h 1476233"/>
              <a:gd name="connsiteX7" fmla="*/ 1914335 w 3085718"/>
              <a:gd name="connsiteY7" fmla="*/ 1476233 h 1476233"/>
              <a:gd name="connsiteX8" fmla="*/ 619125 w 3085718"/>
              <a:gd name="connsiteY8" fmla="*/ 1076183 h 1476233"/>
              <a:gd name="connsiteX9" fmla="*/ 0 w 3085718"/>
              <a:gd name="connsiteY9" fmla="*/ 1180958 h 1476233"/>
              <a:gd name="connsiteX10" fmla="*/ 704755 w 3085718"/>
              <a:gd name="connsiteY10" fmla="*/ 828628 h 1476233"/>
              <a:gd name="connsiteX11" fmla="*/ 1904810 w 3085718"/>
              <a:gd name="connsiteY11" fmla="*/ 1219058 h 1476233"/>
              <a:gd name="connsiteX12" fmla="*/ 2552414 w 3085718"/>
              <a:gd name="connsiteY12" fmla="*/ 695278 h 1476233"/>
              <a:gd name="connsiteX13" fmla="*/ 2123885 w 3085718"/>
              <a:gd name="connsiteY13" fmla="*/ 380953 h 1476233"/>
              <a:gd name="connsiteX14" fmla="*/ 1761935 w 3085718"/>
              <a:gd name="connsiteY14" fmla="*/ 666703 h 1476233"/>
              <a:gd name="connsiteX15" fmla="*/ 1971485 w 3085718"/>
              <a:gd name="connsiteY15" fmla="*/ 857203 h 1476233"/>
              <a:gd name="connsiteX16" fmla="*/ 2114360 w 3085718"/>
              <a:gd name="connsiteY16" fmla="*/ 800053 h 1476233"/>
              <a:gd name="connsiteX17" fmla="*/ 1895285 w 3085718"/>
              <a:gd name="connsiteY17" fmla="*/ 657178 h 1476233"/>
              <a:gd name="connsiteX18" fmla="*/ 2161985 w 3085718"/>
              <a:gd name="connsiteY18" fmla="*/ 485728 h 1476233"/>
              <a:gd name="connsiteX19" fmla="*/ 2390489 w 3085718"/>
              <a:gd name="connsiteY19" fmla="*/ 723853 h 1476233"/>
              <a:gd name="connsiteX20" fmla="*/ 2000060 w 3085718"/>
              <a:gd name="connsiteY20" fmla="*/ 1085708 h 1476233"/>
              <a:gd name="connsiteX21" fmla="*/ 1685735 w 3085718"/>
              <a:gd name="connsiteY21" fmla="*/ 980933 h 1476233"/>
              <a:gd name="connsiteX22" fmla="*/ 1495235 w 3085718"/>
              <a:gd name="connsiteY22" fmla="*/ 952358 h 1476233"/>
              <a:gd name="connsiteX23" fmla="*/ 1276255 w 3085718"/>
              <a:gd name="connsiteY23" fmla="*/ 666703 h 1476233"/>
              <a:gd name="connsiteX24" fmla="*/ 1295305 w 3085718"/>
              <a:gd name="connsiteY24" fmla="*/ 514303 h 1476233"/>
              <a:gd name="connsiteX25" fmla="*/ 1666685 w 3085718"/>
              <a:gd name="connsiteY25" fmla="*/ 304753 h 1476233"/>
              <a:gd name="connsiteX26" fmla="*/ 2228564 w 3085718"/>
              <a:gd name="connsiteY26" fmla="*/ 49 h 1476233"/>
              <a:gd name="connsiteX27" fmla="*/ 2771489 w 3085718"/>
              <a:gd name="connsiteY27" fmla="*/ 238078 h 147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5718" h="1476233">
                <a:moveTo>
                  <a:pt x="2771489" y="238078"/>
                </a:moveTo>
                <a:cubicBezTo>
                  <a:pt x="2800064" y="285703"/>
                  <a:pt x="2800064" y="352378"/>
                  <a:pt x="2809589" y="409528"/>
                </a:cubicBezTo>
                <a:cubicBezTo>
                  <a:pt x="3009519" y="457153"/>
                  <a:pt x="3085719" y="590503"/>
                  <a:pt x="3085719" y="733378"/>
                </a:cubicBezTo>
                <a:cubicBezTo>
                  <a:pt x="3085719" y="885778"/>
                  <a:pt x="3028569" y="1038083"/>
                  <a:pt x="2828639" y="1114283"/>
                </a:cubicBezTo>
                <a:cubicBezTo>
                  <a:pt x="2761964" y="1142858"/>
                  <a:pt x="2685764" y="1133333"/>
                  <a:pt x="2628614" y="1161908"/>
                </a:cubicBezTo>
                <a:cubicBezTo>
                  <a:pt x="2542889" y="1190483"/>
                  <a:pt x="2485739" y="1276208"/>
                  <a:pt x="2409539" y="1323833"/>
                </a:cubicBezTo>
                <a:cubicBezTo>
                  <a:pt x="2314289" y="1380983"/>
                  <a:pt x="2181035" y="1438133"/>
                  <a:pt x="2076260" y="1457183"/>
                </a:cubicBezTo>
                <a:cubicBezTo>
                  <a:pt x="2028635" y="1466708"/>
                  <a:pt x="1942910" y="1476233"/>
                  <a:pt x="1914335" y="1476233"/>
                </a:cubicBezTo>
                <a:cubicBezTo>
                  <a:pt x="1381030" y="1476233"/>
                  <a:pt x="1171480" y="1076183"/>
                  <a:pt x="619125" y="1076183"/>
                </a:cubicBezTo>
                <a:cubicBezTo>
                  <a:pt x="447675" y="1076183"/>
                  <a:pt x="142875" y="1123808"/>
                  <a:pt x="0" y="1180958"/>
                </a:cubicBezTo>
                <a:cubicBezTo>
                  <a:pt x="219075" y="904828"/>
                  <a:pt x="466725" y="828628"/>
                  <a:pt x="704755" y="828628"/>
                </a:cubicBezTo>
                <a:cubicBezTo>
                  <a:pt x="1219105" y="828628"/>
                  <a:pt x="1533335" y="1219058"/>
                  <a:pt x="1904810" y="1219058"/>
                </a:cubicBezTo>
                <a:cubicBezTo>
                  <a:pt x="2133410" y="1219058"/>
                  <a:pt x="2552414" y="1028558"/>
                  <a:pt x="2552414" y="695278"/>
                </a:cubicBezTo>
                <a:cubicBezTo>
                  <a:pt x="2552414" y="428578"/>
                  <a:pt x="2285714" y="380953"/>
                  <a:pt x="2123885" y="380953"/>
                </a:cubicBezTo>
                <a:cubicBezTo>
                  <a:pt x="1961960" y="380953"/>
                  <a:pt x="1761935" y="438103"/>
                  <a:pt x="1761935" y="666703"/>
                </a:cubicBezTo>
                <a:cubicBezTo>
                  <a:pt x="1761935" y="800053"/>
                  <a:pt x="1895285" y="857203"/>
                  <a:pt x="1971485" y="857203"/>
                </a:cubicBezTo>
                <a:cubicBezTo>
                  <a:pt x="2028635" y="857203"/>
                  <a:pt x="2038160" y="847678"/>
                  <a:pt x="2114360" y="800053"/>
                </a:cubicBezTo>
                <a:cubicBezTo>
                  <a:pt x="2028635" y="781003"/>
                  <a:pt x="1895285" y="771478"/>
                  <a:pt x="1895285" y="657178"/>
                </a:cubicBezTo>
                <a:cubicBezTo>
                  <a:pt x="1895285" y="504778"/>
                  <a:pt x="2104835" y="485728"/>
                  <a:pt x="2161985" y="485728"/>
                </a:cubicBezTo>
                <a:cubicBezTo>
                  <a:pt x="2314289" y="485728"/>
                  <a:pt x="2390489" y="628603"/>
                  <a:pt x="2390489" y="723853"/>
                </a:cubicBezTo>
                <a:cubicBezTo>
                  <a:pt x="2390489" y="942833"/>
                  <a:pt x="2133410" y="1085708"/>
                  <a:pt x="2000060" y="1085708"/>
                </a:cubicBezTo>
                <a:cubicBezTo>
                  <a:pt x="1885760" y="1085708"/>
                  <a:pt x="1790510" y="1019033"/>
                  <a:pt x="1685735" y="980933"/>
                </a:cubicBezTo>
                <a:cubicBezTo>
                  <a:pt x="1628585" y="961883"/>
                  <a:pt x="1552385" y="971408"/>
                  <a:pt x="1495235" y="952358"/>
                </a:cubicBezTo>
                <a:cubicBezTo>
                  <a:pt x="1304830" y="895303"/>
                  <a:pt x="1276255" y="800053"/>
                  <a:pt x="1276255" y="666703"/>
                </a:cubicBezTo>
                <a:cubicBezTo>
                  <a:pt x="1276255" y="638128"/>
                  <a:pt x="1285780" y="552403"/>
                  <a:pt x="1295305" y="514303"/>
                </a:cubicBezTo>
                <a:cubicBezTo>
                  <a:pt x="1342930" y="333328"/>
                  <a:pt x="1552385" y="304753"/>
                  <a:pt x="1666685" y="304753"/>
                </a:cubicBezTo>
                <a:cubicBezTo>
                  <a:pt x="1723835" y="28624"/>
                  <a:pt x="2047685" y="49"/>
                  <a:pt x="2228564" y="49"/>
                </a:cubicBezTo>
                <a:cubicBezTo>
                  <a:pt x="2400014" y="49"/>
                  <a:pt x="2638139" y="-9476"/>
                  <a:pt x="2771489" y="238078"/>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236" name="矩形: 圆角 235"/>
          <p:cNvSpPr/>
          <p:nvPr/>
        </p:nvSpPr>
        <p:spPr>
          <a:xfrm>
            <a:off x="6713189" y="5674441"/>
            <a:ext cx="5478811" cy="1183559"/>
          </a:xfrm>
          <a:prstGeom prst="roundRect">
            <a:avLst>
              <a:gd name="adj" fmla="val 0"/>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2" cstate="screen">
            <a:alphaModFix amt="20000"/>
          </a:blip>
          <a:stretch>
            <a:fillRect/>
          </a:stretch>
        </p:blipFill>
        <p:spPr>
          <a:xfrm>
            <a:off x="5469647" y="4829033"/>
            <a:ext cx="1525907" cy="1525907"/>
          </a:xfrm>
          <a:prstGeom prst="rect">
            <a:avLst/>
          </a:prstGeom>
        </p:spPr>
      </p:pic>
      <p:pic>
        <p:nvPicPr>
          <p:cNvPr id="218" name="图片 217" descr="D:\51PPT模板网\51pptmoban.com\图片.jpg"/>
          <p:cNvPicPr>
            <a:picLocks noChangeAspect="1"/>
          </p:cNvPicPr>
          <p:nvPr/>
        </p:nvPicPr>
        <p:blipFill>
          <a:blip r:embed="rId3" cstate="screen">
            <a:extLst>
              <a:ext uri="{BEBA8EAE-BF5A-486C-A8C5-ECC9F3942E4B}">
                <a14:imgProps xmlns:a14="http://schemas.microsoft.com/office/drawing/2010/main">
                  <a14:imgLayer r:embed="rId4">
                    <a14:imgEffect>
                      <a14:artisticFilmGrain/>
                    </a14:imgEffect>
                    <a14:imgEffect>
                      <a14:saturation sat="400000"/>
                    </a14:imgEffect>
                  </a14:imgLayer>
                </a14:imgProps>
              </a:ext>
            </a:extLst>
          </a:blip>
          <a:srcRect/>
          <a:stretch>
            <a:fillRect/>
          </a:stretch>
        </p:blipFill>
        <p:spPr>
          <a:xfrm rot="18900000" flipV="1">
            <a:off x="8203696" y="-1954918"/>
            <a:ext cx="3722944" cy="4921208"/>
          </a:xfrm>
          <a:custGeom>
            <a:avLst/>
            <a:gdLst>
              <a:gd name="connsiteX0" fmla="*/ 116016 w 3722944"/>
              <a:gd name="connsiteY0" fmla="*/ 4921208 h 4921208"/>
              <a:gd name="connsiteX1" fmla="*/ 3722944 w 3722944"/>
              <a:gd name="connsiteY1" fmla="*/ 1314281 h 4921208"/>
              <a:gd name="connsiteX2" fmla="*/ 2408663 w 3722944"/>
              <a:gd name="connsiteY2" fmla="*/ 0 h 4921208"/>
              <a:gd name="connsiteX3" fmla="*/ 0 w 3722944"/>
              <a:gd name="connsiteY3" fmla="*/ 0 h 4921208"/>
              <a:gd name="connsiteX4" fmla="*/ 0 w 3722944"/>
              <a:gd name="connsiteY4" fmla="*/ 4921208 h 492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2944" h="4921208">
                <a:moveTo>
                  <a:pt x="116016" y="4921208"/>
                </a:moveTo>
                <a:lnTo>
                  <a:pt x="3722944" y="1314281"/>
                </a:lnTo>
                <a:lnTo>
                  <a:pt x="2408663" y="0"/>
                </a:lnTo>
                <a:lnTo>
                  <a:pt x="0" y="0"/>
                </a:lnTo>
                <a:lnTo>
                  <a:pt x="0" y="4921208"/>
                </a:lnTo>
                <a:close/>
              </a:path>
            </a:pathLst>
          </a:custGeom>
        </p:spPr>
      </p:pic>
      <p:grpSp>
        <p:nvGrpSpPr>
          <p:cNvPr id="235" name="组合 234" descr="D:\51PPT模板网\51pptmoban.com\图片.jpg"/>
          <p:cNvGrpSpPr/>
          <p:nvPr/>
        </p:nvGrpSpPr>
        <p:grpSpPr>
          <a:xfrm>
            <a:off x="-526521" y="6322885"/>
            <a:ext cx="13273177" cy="538054"/>
            <a:chOff x="0" y="7192796"/>
            <a:chExt cx="13273177" cy="538054"/>
          </a:xfrm>
        </p:grpSpPr>
        <p:grpSp>
          <p:nvGrpSpPr>
            <p:cNvPr id="31" name="组合 30"/>
            <p:cNvGrpSpPr/>
            <p:nvPr/>
          </p:nvGrpSpPr>
          <p:grpSpPr>
            <a:xfrm>
              <a:off x="0" y="7192796"/>
              <a:ext cx="9144000" cy="538054"/>
              <a:chOff x="227659" y="6136523"/>
              <a:chExt cx="12261209" cy="721477"/>
            </a:xfrm>
          </p:grpSpPr>
          <p:sp>
            <p:nvSpPr>
              <p:cNvPr id="32" name="任意多边形 122"/>
              <p:cNvSpPr/>
              <p:nvPr/>
            </p:nvSpPr>
            <p:spPr>
              <a:xfrm>
                <a:off x="227659"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任意多边形 123"/>
              <p:cNvSpPr/>
              <p:nvPr/>
            </p:nvSpPr>
            <p:spPr>
              <a:xfrm>
                <a:off x="1257947"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任意多边形 127"/>
              <p:cNvSpPr/>
              <p:nvPr/>
            </p:nvSpPr>
            <p:spPr>
              <a:xfrm>
                <a:off x="870598"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任意多边形 128"/>
              <p:cNvSpPr/>
              <p:nvPr/>
            </p:nvSpPr>
            <p:spPr>
              <a:xfrm>
                <a:off x="2288235"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任意多边形 129"/>
              <p:cNvSpPr/>
              <p:nvPr/>
            </p:nvSpPr>
            <p:spPr>
              <a:xfrm>
                <a:off x="3318523"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任意多边形 130"/>
              <p:cNvSpPr/>
              <p:nvPr/>
            </p:nvSpPr>
            <p:spPr>
              <a:xfrm>
                <a:off x="2931174"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任意多边形 131"/>
              <p:cNvSpPr/>
              <p:nvPr/>
            </p:nvSpPr>
            <p:spPr>
              <a:xfrm>
                <a:off x="1900886"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任意多边形 135"/>
              <p:cNvSpPr/>
              <p:nvPr/>
            </p:nvSpPr>
            <p:spPr>
              <a:xfrm>
                <a:off x="1508874"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任意多边形 136"/>
              <p:cNvSpPr/>
              <p:nvPr/>
            </p:nvSpPr>
            <p:spPr>
              <a:xfrm>
                <a:off x="2539070"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任意多边形 137"/>
              <p:cNvSpPr/>
              <p:nvPr/>
            </p:nvSpPr>
            <p:spPr>
              <a:xfrm>
                <a:off x="4348811"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任意多边形 138"/>
              <p:cNvSpPr/>
              <p:nvPr/>
            </p:nvSpPr>
            <p:spPr>
              <a:xfrm>
                <a:off x="5379099"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任意多边形 139"/>
              <p:cNvSpPr/>
              <p:nvPr/>
            </p:nvSpPr>
            <p:spPr>
              <a:xfrm>
                <a:off x="6409387"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任意多边形 140"/>
              <p:cNvSpPr/>
              <p:nvPr/>
            </p:nvSpPr>
            <p:spPr>
              <a:xfrm>
                <a:off x="7439675"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任意多边形 141"/>
              <p:cNvSpPr/>
              <p:nvPr/>
            </p:nvSpPr>
            <p:spPr>
              <a:xfrm>
                <a:off x="8469963"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任意多边形 142"/>
              <p:cNvSpPr/>
              <p:nvPr/>
            </p:nvSpPr>
            <p:spPr>
              <a:xfrm>
                <a:off x="9500251"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任意多边形 143"/>
              <p:cNvSpPr/>
              <p:nvPr/>
            </p:nvSpPr>
            <p:spPr>
              <a:xfrm>
                <a:off x="10530539"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任意多边形 144"/>
              <p:cNvSpPr/>
              <p:nvPr/>
            </p:nvSpPr>
            <p:spPr>
              <a:xfrm>
                <a:off x="11560827"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任意多边形 145"/>
              <p:cNvSpPr/>
              <p:nvPr/>
            </p:nvSpPr>
            <p:spPr>
              <a:xfrm>
                <a:off x="3961462"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任意多边形 146"/>
              <p:cNvSpPr/>
              <p:nvPr/>
            </p:nvSpPr>
            <p:spPr>
              <a:xfrm>
                <a:off x="4991750"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任意多边形 147"/>
              <p:cNvSpPr/>
              <p:nvPr/>
            </p:nvSpPr>
            <p:spPr>
              <a:xfrm>
                <a:off x="6022038"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5" name="任意多边形 148"/>
              <p:cNvSpPr/>
              <p:nvPr/>
            </p:nvSpPr>
            <p:spPr>
              <a:xfrm>
                <a:off x="7052326"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任意多边形 149"/>
              <p:cNvSpPr/>
              <p:nvPr/>
            </p:nvSpPr>
            <p:spPr>
              <a:xfrm>
                <a:off x="8082614"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任意多边形 150"/>
              <p:cNvSpPr/>
              <p:nvPr/>
            </p:nvSpPr>
            <p:spPr>
              <a:xfrm>
                <a:off x="9112902"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8" name="任意多边形 151"/>
              <p:cNvSpPr/>
              <p:nvPr/>
            </p:nvSpPr>
            <p:spPr>
              <a:xfrm>
                <a:off x="10143190"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任意多边形 152"/>
              <p:cNvSpPr/>
              <p:nvPr/>
            </p:nvSpPr>
            <p:spPr>
              <a:xfrm>
                <a:off x="11173478"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任意多边形 153"/>
              <p:cNvSpPr/>
              <p:nvPr/>
            </p:nvSpPr>
            <p:spPr>
              <a:xfrm>
                <a:off x="3569266"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任意多边形 154"/>
              <p:cNvSpPr/>
              <p:nvPr/>
            </p:nvSpPr>
            <p:spPr>
              <a:xfrm>
                <a:off x="4599462"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任意多边形 155"/>
              <p:cNvSpPr/>
              <p:nvPr/>
            </p:nvSpPr>
            <p:spPr>
              <a:xfrm>
                <a:off x="5629658"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任意多边形 156"/>
              <p:cNvSpPr/>
              <p:nvPr/>
            </p:nvSpPr>
            <p:spPr>
              <a:xfrm>
                <a:off x="6659854"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2" name="任意多边形 157"/>
              <p:cNvSpPr/>
              <p:nvPr/>
            </p:nvSpPr>
            <p:spPr>
              <a:xfrm>
                <a:off x="7690050"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3" name="任意多边形 158"/>
              <p:cNvSpPr/>
              <p:nvPr/>
            </p:nvSpPr>
            <p:spPr>
              <a:xfrm>
                <a:off x="8720246"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4" name="任意多边形 159"/>
              <p:cNvSpPr/>
              <p:nvPr/>
            </p:nvSpPr>
            <p:spPr>
              <a:xfrm>
                <a:off x="9750442"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5" name="任意多边形 160"/>
              <p:cNvSpPr/>
              <p:nvPr/>
            </p:nvSpPr>
            <p:spPr>
              <a:xfrm>
                <a:off x="10780642"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6" name="任意多边形 161"/>
              <p:cNvSpPr/>
              <p:nvPr/>
            </p:nvSpPr>
            <p:spPr>
              <a:xfrm>
                <a:off x="478678"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7" name="任意多边形 162"/>
              <p:cNvSpPr/>
              <p:nvPr/>
            </p:nvSpPr>
            <p:spPr>
              <a:xfrm>
                <a:off x="11810930"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00" name="任意多边形 123"/>
            <p:cNvSpPr/>
            <p:nvPr/>
          </p:nvSpPr>
          <p:spPr>
            <a:xfrm>
              <a:off x="9218786"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1" name="任意多边形 127"/>
            <p:cNvSpPr/>
            <p:nvPr/>
          </p:nvSpPr>
          <p:spPr>
            <a:xfrm>
              <a:off x="8929914"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2" name="任意多边形 128"/>
            <p:cNvSpPr/>
            <p:nvPr/>
          </p:nvSpPr>
          <p:spPr>
            <a:xfrm>
              <a:off x="9987141"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3" name="任意多边形 129"/>
            <p:cNvSpPr/>
            <p:nvPr/>
          </p:nvSpPr>
          <p:spPr>
            <a:xfrm>
              <a:off x="10755495"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4" name="任意多边形 130"/>
            <p:cNvSpPr/>
            <p:nvPr/>
          </p:nvSpPr>
          <p:spPr>
            <a:xfrm>
              <a:off x="10466623"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5" name="任意多边形 131"/>
            <p:cNvSpPr/>
            <p:nvPr/>
          </p:nvSpPr>
          <p:spPr>
            <a:xfrm>
              <a:off x="9698269"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6" name="任意多边形 135"/>
            <p:cNvSpPr/>
            <p:nvPr/>
          </p:nvSpPr>
          <p:spPr>
            <a:xfrm>
              <a:off x="9405919"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7" name="任意多边形 136"/>
            <p:cNvSpPr/>
            <p:nvPr/>
          </p:nvSpPr>
          <p:spPr>
            <a:xfrm>
              <a:off x="10174205"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8" name="任意多边形 137"/>
            <p:cNvSpPr/>
            <p:nvPr/>
          </p:nvSpPr>
          <p:spPr>
            <a:xfrm>
              <a:off x="11523849"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9" name="任意多边形 138"/>
            <p:cNvSpPr/>
            <p:nvPr/>
          </p:nvSpPr>
          <p:spPr>
            <a:xfrm>
              <a:off x="12292204"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6" name="任意多边形 145"/>
            <p:cNvSpPr/>
            <p:nvPr/>
          </p:nvSpPr>
          <p:spPr>
            <a:xfrm>
              <a:off x="11234978"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7" name="任意多边形 146"/>
            <p:cNvSpPr/>
            <p:nvPr/>
          </p:nvSpPr>
          <p:spPr>
            <a:xfrm>
              <a:off x="12003332"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9" name="任意多边形 147"/>
            <p:cNvSpPr/>
            <p:nvPr/>
          </p:nvSpPr>
          <p:spPr>
            <a:xfrm>
              <a:off x="12771686"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5" name="任意多边形 153"/>
            <p:cNvSpPr/>
            <p:nvPr/>
          </p:nvSpPr>
          <p:spPr>
            <a:xfrm>
              <a:off x="10942491"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6" name="任意多边形 154"/>
            <p:cNvSpPr/>
            <p:nvPr/>
          </p:nvSpPr>
          <p:spPr>
            <a:xfrm>
              <a:off x="11710777"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7" name="任意多边形 155"/>
            <p:cNvSpPr/>
            <p:nvPr/>
          </p:nvSpPr>
          <p:spPr>
            <a:xfrm>
              <a:off x="12479062"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241" name="组合 240"/>
          <p:cNvGrpSpPr/>
          <p:nvPr/>
        </p:nvGrpSpPr>
        <p:grpSpPr>
          <a:xfrm>
            <a:off x="424679" y="220661"/>
            <a:ext cx="4347193" cy="857802"/>
            <a:chOff x="1453454" y="2045541"/>
            <a:chExt cx="4347193" cy="857802"/>
          </a:xfrm>
        </p:grpSpPr>
        <p:grpSp>
          <p:nvGrpSpPr>
            <p:cNvPr id="238" name="组合 237"/>
            <p:cNvGrpSpPr/>
            <p:nvPr/>
          </p:nvGrpSpPr>
          <p:grpSpPr>
            <a:xfrm>
              <a:off x="1453454" y="2045541"/>
              <a:ext cx="4347193" cy="857802"/>
              <a:chOff x="1453454" y="2045541"/>
              <a:chExt cx="4347193" cy="857802"/>
            </a:xfrm>
          </p:grpSpPr>
          <p:grpSp>
            <p:nvGrpSpPr>
              <p:cNvPr id="237" name="组合 236"/>
              <p:cNvGrpSpPr/>
              <p:nvPr/>
            </p:nvGrpSpPr>
            <p:grpSpPr>
              <a:xfrm>
                <a:off x="1453454" y="2045541"/>
                <a:ext cx="4347193" cy="857802"/>
                <a:chOff x="1453454" y="2045541"/>
                <a:chExt cx="4347193" cy="857802"/>
              </a:xfrm>
            </p:grpSpPr>
            <p:sp>
              <p:nvSpPr>
                <p:cNvPr id="229" name="任意多边形: 形状 228"/>
                <p:cNvSpPr/>
                <p:nvPr/>
              </p:nvSpPr>
              <p:spPr>
                <a:xfrm>
                  <a:off x="1453520" y="2045541"/>
                  <a:ext cx="4347127" cy="169201"/>
                </a:xfrm>
                <a:custGeom>
                  <a:avLst/>
                  <a:gdLst>
                    <a:gd name="connsiteX0" fmla="*/ 18 w 10059414"/>
                    <a:gd name="connsiteY0" fmla="*/ 292 h 391538"/>
                    <a:gd name="connsiteX1" fmla="*/ 10059415 w 10059414"/>
                    <a:gd name="connsiteY1" fmla="*/ 0 h 391538"/>
                    <a:gd name="connsiteX2" fmla="*/ 10059415 w 10059414"/>
                    <a:gd name="connsiteY2" fmla="*/ 391520 h 391538"/>
                    <a:gd name="connsiteX3" fmla="*/ 9707782 w 10059414"/>
                    <a:gd name="connsiteY3" fmla="*/ 391447 h 391538"/>
                    <a:gd name="connsiteX4" fmla="*/ 9707929 w 10059414"/>
                    <a:gd name="connsiteY4" fmla="*/ 142278 h 391538"/>
                    <a:gd name="connsiteX5" fmla="*/ 9892079 w 10059414"/>
                    <a:gd name="connsiteY5" fmla="*/ 141620 h 391538"/>
                    <a:gd name="connsiteX6" fmla="*/ 9892152 w 10059414"/>
                    <a:gd name="connsiteY6" fmla="*/ 220874 h 391538"/>
                    <a:gd name="connsiteX7" fmla="*/ 9786516 w 10059414"/>
                    <a:gd name="connsiteY7" fmla="*/ 220948 h 391538"/>
                    <a:gd name="connsiteX8" fmla="*/ 9787393 w 10059414"/>
                    <a:gd name="connsiteY8" fmla="*/ 314167 h 391538"/>
                    <a:gd name="connsiteX9" fmla="*/ 9980974 w 10059414"/>
                    <a:gd name="connsiteY9" fmla="*/ 313655 h 391538"/>
                    <a:gd name="connsiteX10" fmla="*/ 9980974 w 10059414"/>
                    <a:gd name="connsiteY10" fmla="*/ 78743 h 391538"/>
                    <a:gd name="connsiteX11" fmla="*/ 78679 w 10059414"/>
                    <a:gd name="connsiteY11" fmla="*/ 78743 h 391538"/>
                    <a:gd name="connsiteX12" fmla="*/ 78898 w 10059414"/>
                    <a:gd name="connsiteY12" fmla="*/ 313874 h 391538"/>
                    <a:gd name="connsiteX13" fmla="*/ 272990 w 10059414"/>
                    <a:gd name="connsiteY13" fmla="*/ 313655 h 391538"/>
                    <a:gd name="connsiteX14" fmla="*/ 272259 w 10059414"/>
                    <a:gd name="connsiteY14" fmla="*/ 220509 h 391538"/>
                    <a:gd name="connsiteX15" fmla="*/ 167208 w 10059414"/>
                    <a:gd name="connsiteY15" fmla="*/ 220801 h 391538"/>
                    <a:gd name="connsiteX16" fmla="*/ 167647 w 10059414"/>
                    <a:gd name="connsiteY16" fmla="*/ 141547 h 391538"/>
                    <a:gd name="connsiteX17" fmla="*/ 350993 w 10059414"/>
                    <a:gd name="connsiteY17" fmla="*/ 141620 h 391538"/>
                    <a:gd name="connsiteX18" fmla="*/ 351139 w 10059414"/>
                    <a:gd name="connsiteY18" fmla="*/ 391520 h 391538"/>
                    <a:gd name="connsiteX19" fmla="*/ 91 w 10059414"/>
                    <a:gd name="connsiteY19" fmla="*/ 391447 h 391538"/>
                    <a:gd name="connsiteX20" fmla="*/ 18 w 10059414"/>
                    <a:gd name="connsiteY20" fmla="*/ 292 h 39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9414" h="391538">
                      <a:moveTo>
                        <a:pt x="18" y="292"/>
                      </a:moveTo>
                      <a:cubicBezTo>
                        <a:pt x="3353175" y="-146"/>
                        <a:pt x="6706259" y="219"/>
                        <a:pt x="10059415" y="0"/>
                      </a:cubicBezTo>
                      <a:cubicBezTo>
                        <a:pt x="10059415" y="130507"/>
                        <a:pt x="10059415" y="261013"/>
                        <a:pt x="10059415" y="391520"/>
                      </a:cubicBezTo>
                      <a:cubicBezTo>
                        <a:pt x="9942155" y="391447"/>
                        <a:pt x="9824969" y="391593"/>
                        <a:pt x="9707782" y="391447"/>
                      </a:cubicBezTo>
                      <a:cubicBezTo>
                        <a:pt x="9707709" y="308391"/>
                        <a:pt x="9707563" y="225334"/>
                        <a:pt x="9707929" y="142278"/>
                      </a:cubicBezTo>
                      <a:cubicBezTo>
                        <a:pt x="9769264" y="140816"/>
                        <a:pt x="9830671" y="141912"/>
                        <a:pt x="9892079" y="141620"/>
                      </a:cubicBezTo>
                      <a:cubicBezTo>
                        <a:pt x="9892371" y="168014"/>
                        <a:pt x="9892298" y="194408"/>
                        <a:pt x="9892152" y="220874"/>
                      </a:cubicBezTo>
                      <a:cubicBezTo>
                        <a:pt x="9856916" y="220948"/>
                        <a:pt x="9821679" y="220874"/>
                        <a:pt x="9786516" y="220948"/>
                      </a:cubicBezTo>
                      <a:cubicBezTo>
                        <a:pt x="9786663" y="252021"/>
                        <a:pt x="9785346" y="283094"/>
                        <a:pt x="9787393" y="314167"/>
                      </a:cubicBezTo>
                      <a:cubicBezTo>
                        <a:pt x="9851871" y="313143"/>
                        <a:pt x="9916423" y="314020"/>
                        <a:pt x="9980974" y="313655"/>
                      </a:cubicBezTo>
                      <a:cubicBezTo>
                        <a:pt x="9981047" y="235351"/>
                        <a:pt x="9981047" y="157047"/>
                        <a:pt x="9980974" y="78743"/>
                      </a:cubicBezTo>
                      <a:cubicBezTo>
                        <a:pt x="6680160" y="78670"/>
                        <a:pt x="3379419" y="78743"/>
                        <a:pt x="78679" y="78743"/>
                      </a:cubicBezTo>
                      <a:cubicBezTo>
                        <a:pt x="78240" y="157120"/>
                        <a:pt x="77728" y="235497"/>
                        <a:pt x="78898" y="313874"/>
                      </a:cubicBezTo>
                      <a:cubicBezTo>
                        <a:pt x="143595" y="313435"/>
                        <a:pt x="208293" y="313874"/>
                        <a:pt x="272990" y="313655"/>
                      </a:cubicBezTo>
                      <a:cubicBezTo>
                        <a:pt x="272698" y="282582"/>
                        <a:pt x="273868" y="251509"/>
                        <a:pt x="272259" y="220509"/>
                      </a:cubicBezTo>
                      <a:cubicBezTo>
                        <a:pt x="237242" y="221240"/>
                        <a:pt x="202225" y="220801"/>
                        <a:pt x="167208" y="220801"/>
                      </a:cubicBezTo>
                      <a:cubicBezTo>
                        <a:pt x="165965" y="194408"/>
                        <a:pt x="165746" y="167941"/>
                        <a:pt x="167647" y="141547"/>
                      </a:cubicBezTo>
                      <a:cubicBezTo>
                        <a:pt x="228762" y="141620"/>
                        <a:pt x="289878" y="141547"/>
                        <a:pt x="350993" y="141620"/>
                      </a:cubicBezTo>
                      <a:cubicBezTo>
                        <a:pt x="351358" y="224896"/>
                        <a:pt x="351139" y="308171"/>
                        <a:pt x="351139" y="391520"/>
                      </a:cubicBezTo>
                      <a:cubicBezTo>
                        <a:pt x="234099" y="391520"/>
                        <a:pt x="117132" y="391593"/>
                        <a:pt x="91" y="391447"/>
                      </a:cubicBezTo>
                      <a:cubicBezTo>
                        <a:pt x="-55" y="261087"/>
                        <a:pt x="18" y="130653"/>
                        <a:pt x="18" y="292"/>
                      </a:cubicBezTo>
                      <a:close/>
                    </a:path>
                  </a:pathLst>
                </a:custGeom>
                <a:solidFill>
                  <a:srgbClr val="1E1E1E"/>
                </a:solidFill>
                <a:ln w="7308" cap="flat">
                  <a:noFill/>
                  <a:prstDash val="solid"/>
                  <a:miter/>
                </a:ln>
              </p:spPr>
              <p:txBody>
                <a:bodyPr rtlCol="0" anchor="ctr"/>
                <a:lstStyle/>
                <a:p>
                  <a:endParaRPr lang="zh-CN" altLang="en-US"/>
                </a:p>
              </p:txBody>
            </p:sp>
            <p:sp>
              <p:nvSpPr>
                <p:cNvPr id="232" name="任意多边形: 形状 231"/>
                <p:cNvSpPr/>
                <p:nvPr/>
              </p:nvSpPr>
              <p:spPr>
                <a:xfrm>
                  <a:off x="1453454" y="2734680"/>
                  <a:ext cx="4347161" cy="168663"/>
                </a:xfrm>
                <a:custGeom>
                  <a:avLst/>
                  <a:gdLst>
                    <a:gd name="connsiteX0" fmla="*/ 169 w 10059492"/>
                    <a:gd name="connsiteY0" fmla="*/ 156 h 390292"/>
                    <a:gd name="connsiteX1" fmla="*/ 351363 w 10059492"/>
                    <a:gd name="connsiteY1" fmla="*/ 230 h 390292"/>
                    <a:gd name="connsiteX2" fmla="*/ 351655 w 10059492"/>
                    <a:gd name="connsiteY2" fmla="*/ 249253 h 390292"/>
                    <a:gd name="connsiteX3" fmla="*/ 167359 w 10059492"/>
                    <a:gd name="connsiteY3" fmla="*/ 249837 h 390292"/>
                    <a:gd name="connsiteX4" fmla="*/ 167286 w 10059492"/>
                    <a:gd name="connsiteY4" fmla="*/ 171095 h 390292"/>
                    <a:gd name="connsiteX5" fmla="*/ 273141 w 10059492"/>
                    <a:gd name="connsiteY5" fmla="*/ 171095 h 390292"/>
                    <a:gd name="connsiteX6" fmla="*/ 273360 w 10059492"/>
                    <a:gd name="connsiteY6" fmla="*/ 78607 h 390292"/>
                    <a:gd name="connsiteX7" fmla="*/ 78537 w 10059492"/>
                    <a:gd name="connsiteY7" fmla="*/ 78314 h 390292"/>
                    <a:gd name="connsiteX8" fmla="*/ 78610 w 10059492"/>
                    <a:gd name="connsiteY8" fmla="*/ 312861 h 390292"/>
                    <a:gd name="connsiteX9" fmla="*/ 9980905 w 10059492"/>
                    <a:gd name="connsiteY9" fmla="*/ 312934 h 390292"/>
                    <a:gd name="connsiteX10" fmla="*/ 9981198 w 10059492"/>
                    <a:gd name="connsiteY10" fmla="*/ 78314 h 390292"/>
                    <a:gd name="connsiteX11" fmla="*/ 9786594 w 10059492"/>
                    <a:gd name="connsiteY11" fmla="*/ 78314 h 390292"/>
                    <a:gd name="connsiteX12" fmla="*/ 9786594 w 10059492"/>
                    <a:gd name="connsiteY12" fmla="*/ 171095 h 390292"/>
                    <a:gd name="connsiteX13" fmla="*/ 9892375 w 10059492"/>
                    <a:gd name="connsiteY13" fmla="*/ 171168 h 390292"/>
                    <a:gd name="connsiteX14" fmla="*/ 9892375 w 10059492"/>
                    <a:gd name="connsiteY14" fmla="*/ 249764 h 390292"/>
                    <a:gd name="connsiteX15" fmla="*/ 9708006 w 10059492"/>
                    <a:gd name="connsiteY15" fmla="*/ 249618 h 390292"/>
                    <a:gd name="connsiteX16" fmla="*/ 9708006 w 10059492"/>
                    <a:gd name="connsiteY16" fmla="*/ 156 h 390292"/>
                    <a:gd name="connsiteX17" fmla="*/ 10059492 w 10059492"/>
                    <a:gd name="connsiteY17" fmla="*/ 156 h 390292"/>
                    <a:gd name="connsiteX18" fmla="*/ 10059346 w 10059492"/>
                    <a:gd name="connsiteY18" fmla="*/ 390287 h 390292"/>
                    <a:gd name="connsiteX19" fmla="*/ 169 w 10059492"/>
                    <a:gd name="connsiteY19" fmla="*/ 390068 h 390292"/>
                    <a:gd name="connsiteX20" fmla="*/ 169 w 10059492"/>
                    <a:gd name="connsiteY20" fmla="*/ 156 h 39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9492" h="390292">
                      <a:moveTo>
                        <a:pt x="169" y="156"/>
                      </a:moveTo>
                      <a:cubicBezTo>
                        <a:pt x="117209" y="10"/>
                        <a:pt x="234322" y="-136"/>
                        <a:pt x="351363" y="230"/>
                      </a:cubicBezTo>
                      <a:cubicBezTo>
                        <a:pt x="351436" y="83213"/>
                        <a:pt x="350924" y="166269"/>
                        <a:pt x="351655" y="249253"/>
                      </a:cubicBezTo>
                      <a:cubicBezTo>
                        <a:pt x="290247" y="250495"/>
                        <a:pt x="228840" y="249398"/>
                        <a:pt x="167359" y="249837"/>
                      </a:cubicBezTo>
                      <a:cubicBezTo>
                        <a:pt x="166116" y="223517"/>
                        <a:pt x="165970" y="197269"/>
                        <a:pt x="167286" y="171095"/>
                      </a:cubicBezTo>
                      <a:cubicBezTo>
                        <a:pt x="202595" y="171168"/>
                        <a:pt x="237832" y="171095"/>
                        <a:pt x="273141" y="171095"/>
                      </a:cubicBezTo>
                      <a:cubicBezTo>
                        <a:pt x="273214" y="140241"/>
                        <a:pt x="272995" y="109387"/>
                        <a:pt x="273360" y="78607"/>
                      </a:cubicBezTo>
                      <a:cubicBezTo>
                        <a:pt x="208444" y="77876"/>
                        <a:pt x="143527" y="78387"/>
                        <a:pt x="78537" y="78314"/>
                      </a:cubicBezTo>
                      <a:cubicBezTo>
                        <a:pt x="78464" y="156472"/>
                        <a:pt x="78318" y="234703"/>
                        <a:pt x="78610" y="312861"/>
                      </a:cubicBezTo>
                      <a:cubicBezTo>
                        <a:pt x="3379424" y="313007"/>
                        <a:pt x="6680164" y="312861"/>
                        <a:pt x="9980905" y="312934"/>
                      </a:cubicBezTo>
                      <a:cubicBezTo>
                        <a:pt x="9981564" y="234703"/>
                        <a:pt x="9980978" y="156472"/>
                        <a:pt x="9981198" y="78314"/>
                      </a:cubicBezTo>
                      <a:cubicBezTo>
                        <a:pt x="9916281" y="78241"/>
                        <a:pt x="9851437" y="78241"/>
                        <a:pt x="9786594" y="78314"/>
                      </a:cubicBezTo>
                      <a:cubicBezTo>
                        <a:pt x="9786447" y="109241"/>
                        <a:pt x="9786447" y="140168"/>
                        <a:pt x="9786594" y="171095"/>
                      </a:cubicBezTo>
                      <a:cubicBezTo>
                        <a:pt x="9821829" y="171168"/>
                        <a:pt x="9857066" y="171095"/>
                        <a:pt x="9892375" y="171168"/>
                      </a:cubicBezTo>
                      <a:cubicBezTo>
                        <a:pt x="9892449" y="197342"/>
                        <a:pt x="9892375" y="223517"/>
                        <a:pt x="9892375" y="249764"/>
                      </a:cubicBezTo>
                      <a:cubicBezTo>
                        <a:pt x="9830894" y="249764"/>
                        <a:pt x="9769487" y="249910"/>
                        <a:pt x="9708006" y="249618"/>
                      </a:cubicBezTo>
                      <a:cubicBezTo>
                        <a:pt x="9707787" y="166489"/>
                        <a:pt x="9707787" y="83286"/>
                        <a:pt x="9708006" y="156"/>
                      </a:cubicBezTo>
                      <a:cubicBezTo>
                        <a:pt x="9825193" y="10"/>
                        <a:pt x="9942306" y="10"/>
                        <a:pt x="10059492" y="156"/>
                      </a:cubicBezTo>
                      <a:cubicBezTo>
                        <a:pt x="10059346" y="130151"/>
                        <a:pt x="10059639" y="260219"/>
                        <a:pt x="10059346" y="390287"/>
                      </a:cubicBezTo>
                      <a:cubicBezTo>
                        <a:pt x="6706336" y="390141"/>
                        <a:pt x="3353252" y="390507"/>
                        <a:pt x="169" y="390068"/>
                      </a:cubicBezTo>
                      <a:cubicBezTo>
                        <a:pt x="-124" y="260146"/>
                        <a:pt x="23" y="130151"/>
                        <a:pt x="169" y="156"/>
                      </a:cubicBezTo>
                      <a:close/>
                    </a:path>
                  </a:pathLst>
                </a:custGeom>
                <a:solidFill>
                  <a:srgbClr val="1E1E1E"/>
                </a:solidFill>
                <a:ln w="7308" cap="flat">
                  <a:noFill/>
                  <a:prstDash val="solid"/>
                  <a:miter/>
                </a:ln>
              </p:spPr>
              <p:txBody>
                <a:bodyPr rtlCol="0" anchor="ctr"/>
                <a:lstStyle/>
                <a:p>
                  <a:endParaRPr lang="zh-CN" altLang="en-US"/>
                </a:p>
              </p:txBody>
            </p:sp>
          </p:grpSp>
          <p:sp>
            <p:nvSpPr>
              <p:cNvPr id="234" name="矩形: 圆角 233"/>
              <p:cNvSpPr/>
              <p:nvPr/>
            </p:nvSpPr>
            <p:spPr>
              <a:xfrm>
                <a:off x="1673251" y="2144092"/>
                <a:ext cx="3918462" cy="662982"/>
              </a:xfrm>
              <a:prstGeom prst="roundRect">
                <a:avLst>
                  <a:gd name="adj" fmla="val 0"/>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9" name="文本框 238"/>
            <p:cNvSpPr txBox="1"/>
            <p:nvPr/>
          </p:nvSpPr>
          <p:spPr>
            <a:xfrm>
              <a:off x="2574864" y="2284936"/>
              <a:ext cx="2736215" cy="368300"/>
            </a:xfrm>
            <a:prstGeom prst="rect">
              <a:avLst/>
            </a:prstGeom>
            <a:noFill/>
          </p:spPr>
          <p:txBody>
            <a:bodyPr wrap="square" rtlCol="0">
              <a:spAutoFit/>
            </a:bodyPr>
            <a:lstStyle>
              <a:defPPr>
                <a:defRPr lang="zh-CN"/>
              </a:defPPr>
              <a:lvl1pPr>
                <a:defRPr sz="2800" b="1">
                  <a:gradFill>
                    <a:gsLst>
                      <a:gs pos="0">
                        <a:schemeClr val="accent2">
                          <a:lumMod val="20000"/>
                          <a:lumOff val="80000"/>
                        </a:schemeClr>
                      </a:gs>
                      <a:gs pos="100000">
                        <a:srgbClr val="EBAD3C"/>
                      </a:gs>
                    </a:gsLst>
                    <a:lin ang="5400000" scaled="1"/>
                  </a:gradFill>
                  <a:latin typeface="+mn-ea"/>
                </a:defRPr>
              </a:lvl1pPr>
            </a:lstStyle>
            <a:p>
              <a:r>
                <a:rPr lang="en-US" altLang="zh-CN" sz="1800" dirty="0">
                  <a:solidFill>
                    <a:schemeClr val="bg1"/>
                  </a:solidFill>
                </a:rPr>
                <a:t>1-6</a:t>
              </a:r>
              <a:r>
                <a:rPr lang="zh-CN" altLang="en-US" sz="1800" dirty="0">
                  <a:solidFill>
                    <a:schemeClr val="bg1"/>
                  </a:solidFill>
                </a:rPr>
                <a:t>月份计划完成</a:t>
              </a:r>
              <a:r>
                <a:rPr lang="zh-CN" altLang="en-US" sz="1800" dirty="0">
                  <a:solidFill>
                    <a:schemeClr val="bg1"/>
                  </a:solidFill>
                </a:rPr>
                <a:t>情况</a:t>
              </a:r>
              <a:endParaRPr lang="zh-CN" altLang="en-US" sz="1800" dirty="0">
                <a:solidFill>
                  <a:schemeClr val="bg1"/>
                </a:solidFill>
              </a:endParaRPr>
            </a:p>
          </p:txBody>
        </p:sp>
        <p:sp>
          <p:nvSpPr>
            <p:cNvPr id="240" name="文本框 239"/>
            <p:cNvSpPr txBox="1"/>
            <p:nvPr/>
          </p:nvSpPr>
          <p:spPr>
            <a:xfrm>
              <a:off x="1852354" y="2212859"/>
              <a:ext cx="721995" cy="521970"/>
            </a:xfrm>
            <a:prstGeom prst="rect">
              <a:avLst/>
            </a:prstGeom>
            <a:noFill/>
          </p:spPr>
          <p:txBody>
            <a:bodyPr wrap="none" rtlCol="0">
              <a:spAutoFit/>
            </a:bodyPr>
            <a:lstStyle>
              <a:defPPr>
                <a:defRPr lang="zh-CN"/>
              </a:defPPr>
              <a:lvl1pPr>
                <a:defRPr sz="2800" b="1">
                  <a:gradFill>
                    <a:gsLst>
                      <a:gs pos="0">
                        <a:schemeClr val="accent2">
                          <a:lumMod val="20000"/>
                          <a:lumOff val="80000"/>
                        </a:schemeClr>
                      </a:gs>
                      <a:gs pos="100000">
                        <a:srgbClr val="EBAD3C"/>
                      </a:gs>
                    </a:gsLst>
                    <a:lin ang="5400000" scaled="1"/>
                  </a:gradFill>
                  <a:latin typeface="+mn-ea"/>
                </a:defRPr>
              </a:lvl1pPr>
            </a:lstStyle>
            <a:p>
              <a:r>
                <a:rPr lang="en-US" altLang="zh-CN" dirty="0">
                  <a:solidFill>
                    <a:schemeClr val="bg1"/>
                  </a:solidFill>
                  <a:latin typeface="MiSans Heavy" panose="00000A00000000000000" pitchFamily="2" charset="-122"/>
                  <a:ea typeface="MiSans Heavy" panose="00000A00000000000000" pitchFamily="2" charset="-122"/>
                </a:rPr>
                <a:t>1.2</a:t>
              </a:r>
              <a:endParaRPr lang="zh-CN" altLang="en-US" dirty="0">
                <a:solidFill>
                  <a:schemeClr val="bg1"/>
                </a:solidFill>
                <a:latin typeface="MiSans Heavy" panose="00000A00000000000000" pitchFamily="2" charset="-122"/>
                <a:ea typeface="MiSans Heavy" panose="00000A00000000000000" pitchFamily="2" charset="-122"/>
              </a:endParaRPr>
            </a:p>
          </p:txBody>
        </p:sp>
      </p:grpSp>
      <p:sp>
        <p:nvSpPr>
          <p:cNvPr id="4" name="文本框 3"/>
          <p:cNvSpPr txBox="1"/>
          <p:nvPr/>
        </p:nvSpPr>
        <p:spPr>
          <a:xfrm>
            <a:off x="1318260" y="1705610"/>
            <a:ext cx="9417050" cy="3521710"/>
          </a:xfrm>
          <a:prstGeom prst="rect">
            <a:avLst/>
          </a:prstGeom>
          <a:noFill/>
        </p:spPr>
        <p:txBody>
          <a:bodyPr wrap="square">
            <a:noAutofit/>
          </a:bodyPr>
          <a:lstStyle/>
          <a:p>
            <a:pPr algn="ctr">
              <a:lnSpc>
                <a:spcPct val="150000"/>
              </a:lnSpc>
            </a:pPr>
            <a:endParaRPr lang="zh-CN" altLang="en-US" sz="1200" b="1" dirty="0">
              <a:solidFill>
                <a:schemeClr val="tx1">
                  <a:lumMod val="95000"/>
                  <a:lumOff val="5000"/>
                </a:schemeClr>
              </a:solidFill>
            </a:endParaRPr>
          </a:p>
        </p:txBody>
      </p:sp>
      <p:sp>
        <p:nvSpPr>
          <p:cNvPr id="5" name="文本框 4"/>
          <p:cNvSpPr txBox="1"/>
          <p:nvPr/>
        </p:nvSpPr>
        <p:spPr>
          <a:xfrm>
            <a:off x="1778635" y="5227320"/>
            <a:ext cx="8789035" cy="1127760"/>
          </a:xfrm>
          <a:prstGeom prst="rect">
            <a:avLst/>
          </a:prstGeom>
        </p:spPr>
        <p:txBody>
          <a:bodyPr wrap="square">
            <a:noAutofit/>
            <a:extLst>
              <a:ext uri="{4A0BC546-FE56-4ADE-93B0-CB8AF2F6F144}">
                <wpsdc:textFrameExt xmlns:wpsdc="http://www.wps.cn/officeDocument/2022/drawingmlCustomData" type="text"/>
              </a:ext>
            </a:extLst>
          </a:bodyPr>
          <a:p>
            <a:pPr algn="l"/>
            <a:r>
              <a:rPr lang="en-US" altLang="zh-CN" sz="1600" b="1">
                <a:solidFill>
                  <a:srgbClr val="000000"/>
                </a:solidFill>
                <a:latin typeface="+mn-ea"/>
                <a:cs typeface="+mn-ea"/>
              </a:rPr>
              <a:t>2025</a:t>
            </a:r>
            <a:r>
              <a:rPr lang="zh-CN" altLang="en-US" sz="1600" b="1">
                <a:solidFill>
                  <a:srgbClr val="000000"/>
                </a:solidFill>
                <a:latin typeface="+mn-ea"/>
                <a:cs typeface="+mn-ea"/>
              </a:rPr>
              <a:t>年累计完成计划金额</a:t>
            </a:r>
            <a:r>
              <a:rPr lang="en-US" altLang="zh-CN" sz="1600" b="1">
                <a:solidFill>
                  <a:srgbClr val="000000"/>
                </a:solidFill>
                <a:latin typeface="+mn-ea"/>
                <a:cs typeface="+mn-ea"/>
              </a:rPr>
              <a:t>655.22</a:t>
            </a:r>
            <a:r>
              <a:rPr lang="zh-CN" altLang="en-US" sz="1600" b="1">
                <a:solidFill>
                  <a:srgbClr val="000000"/>
                </a:solidFill>
                <a:latin typeface="+mn-ea"/>
                <a:cs typeface="+mn-ea"/>
              </a:rPr>
              <a:t>万元，其中维简工程</a:t>
            </a:r>
            <a:r>
              <a:rPr lang="en-US" altLang="zh-CN" sz="1600" b="1">
                <a:solidFill>
                  <a:srgbClr val="000000"/>
                </a:solidFill>
                <a:latin typeface="+mn-ea"/>
                <a:cs typeface="+mn-ea"/>
              </a:rPr>
              <a:t>137.22</a:t>
            </a:r>
            <a:r>
              <a:rPr lang="zh-CN" altLang="en-US" sz="1600" b="1">
                <a:solidFill>
                  <a:srgbClr val="000000"/>
                </a:solidFill>
                <a:latin typeface="+mn-ea"/>
                <a:cs typeface="+mn-ea"/>
              </a:rPr>
              <a:t>万元、大修工程</a:t>
            </a:r>
            <a:r>
              <a:rPr lang="en-US" altLang="zh-CN" sz="1600" b="1">
                <a:solidFill>
                  <a:srgbClr val="000000"/>
                </a:solidFill>
                <a:latin typeface="+mn-ea"/>
                <a:cs typeface="+mn-ea"/>
              </a:rPr>
              <a:t>249.68</a:t>
            </a:r>
            <a:r>
              <a:rPr lang="zh-CN" altLang="en-US" sz="1600" b="1">
                <a:solidFill>
                  <a:srgbClr val="000000"/>
                </a:solidFill>
                <a:latin typeface="+mn-ea"/>
                <a:cs typeface="+mn-ea"/>
              </a:rPr>
              <a:t>万元、安全工程</a:t>
            </a:r>
            <a:r>
              <a:rPr lang="en-US" altLang="zh-CN" sz="1600" b="1">
                <a:solidFill>
                  <a:srgbClr val="000000"/>
                </a:solidFill>
                <a:latin typeface="+mn-ea"/>
                <a:cs typeface="+mn-ea"/>
              </a:rPr>
              <a:t>59.00</a:t>
            </a:r>
            <a:r>
              <a:rPr lang="zh-CN" altLang="en-US" sz="1600" b="1">
                <a:solidFill>
                  <a:srgbClr val="000000"/>
                </a:solidFill>
                <a:latin typeface="+mn-ea"/>
                <a:cs typeface="+mn-ea"/>
              </a:rPr>
              <a:t>万元、技术改造</a:t>
            </a:r>
            <a:r>
              <a:rPr lang="en-US" altLang="zh-CN" sz="1600" b="1">
                <a:solidFill>
                  <a:srgbClr val="000000"/>
                </a:solidFill>
                <a:latin typeface="+mn-ea"/>
                <a:cs typeface="+mn-ea"/>
              </a:rPr>
              <a:t>209.32</a:t>
            </a:r>
            <a:r>
              <a:rPr lang="zh-CN" altLang="en-US" sz="1600" b="1">
                <a:solidFill>
                  <a:srgbClr val="000000"/>
                </a:solidFill>
                <a:latin typeface="+mn-ea"/>
                <a:cs typeface="+mn-ea"/>
              </a:rPr>
              <a:t>万元，累计完成计划</a:t>
            </a:r>
            <a:r>
              <a:rPr lang="en-US" altLang="zh-CN" sz="1600" b="1">
                <a:solidFill>
                  <a:srgbClr val="000000"/>
                </a:solidFill>
                <a:latin typeface="+mn-ea"/>
                <a:cs typeface="+mn-ea"/>
              </a:rPr>
              <a:t>58.52%</a:t>
            </a:r>
            <a:r>
              <a:rPr lang="zh-CN" altLang="en-US" sz="1600" b="1">
                <a:solidFill>
                  <a:srgbClr val="000000"/>
                </a:solidFill>
                <a:latin typeface="+mn-ea"/>
                <a:cs typeface="+mn-ea"/>
              </a:rPr>
              <a:t>。备注：含调剂</a:t>
            </a:r>
            <a:r>
              <a:rPr lang="en-US" altLang="zh-CN" sz="1600" b="1">
                <a:solidFill>
                  <a:srgbClr val="000000"/>
                </a:solidFill>
                <a:latin typeface="+mn-ea"/>
                <a:cs typeface="+mn-ea"/>
              </a:rPr>
              <a:t>1</a:t>
            </a:r>
            <a:r>
              <a:rPr lang="zh-CN" altLang="en-US" sz="1600" b="1">
                <a:solidFill>
                  <a:srgbClr val="000000"/>
                </a:solidFill>
                <a:latin typeface="+mn-ea"/>
                <a:cs typeface="+mn-ea"/>
              </a:rPr>
              <a:t>项</a:t>
            </a:r>
            <a:r>
              <a:rPr lang="en-US" altLang="zh-CN" sz="1600" b="1">
                <a:solidFill>
                  <a:srgbClr val="000000"/>
                </a:solidFill>
                <a:latin typeface="+mn-ea"/>
                <a:cs typeface="+mn-ea"/>
              </a:rPr>
              <a:t>—</a:t>
            </a:r>
            <a:r>
              <a:rPr lang="zh-CN" altLang="en-US" sz="1600" b="1">
                <a:solidFill>
                  <a:srgbClr val="000000"/>
                </a:solidFill>
                <a:latin typeface="+mn-ea"/>
                <a:cs typeface="+mn-ea"/>
              </a:rPr>
              <a:t>西北能化</a:t>
            </a:r>
            <a:r>
              <a:rPr lang="en-US" altLang="zh-CN" sz="1600" b="1">
                <a:solidFill>
                  <a:srgbClr val="000000"/>
                </a:solidFill>
                <a:latin typeface="+mn-ea"/>
                <a:cs typeface="+mn-ea"/>
              </a:rPr>
              <a:t>2025</a:t>
            </a:r>
            <a:r>
              <a:rPr lang="zh-CN" altLang="en-US" sz="1600" b="1">
                <a:solidFill>
                  <a:srgbClr val="000000"/>
                </a:solidFill>
                <a:latin typeface="+mn-ea"/>
                <a:cs typeface="+mn-ea"/>
              </a:rPr>
              <a:t>年成品罐区智能无人巡检系统建设项目；项目负责人每月</a:t>
            </a:r>
            <a:r>
              <a:rPr lang="en-US" altLang="zh-CN" sz="1600" b="1">
                <a:solidFill>
                  <a:srgbClr val="000000"/>
                </a:solidFill>
                <a:latin typeface="+mn-ea"/>
                <a:cs typeface="+mn-ea"/>
              </a:rPr>
              <a:t>28</a:t>
            </a:r>
            <a:r>
              <a:rPr lang="zh-CN" altLang="en-US" sz="1600" b="1">
                <a:solidFill>
                  <a:srgbClr val="000000"/>
                </a:solidFill>
                <a:latin typeface="+mn-ea"/>
                <a:cs typeface="+mn-ea"/>
              </a:rPr>
              <a:t>号报送项目进展情况及其资料（含重点工程</a:t>
            </a:r>
            <a:r>
              <a:rPr lang="zh-CN" altLang="en-US" sz="1600" b="1">
                <a:solidFill>
                  <a:srgbClr val="000000"/>
                </a:solidFill>
                <a:latin typeface="+mn-ea"/>
                <a:cs typeface="+mn-ea"/>
              </a:rPr>
              <a:t>项目）</a:t>
            </a:r>
            <a:endParaRPr lang="zh-CN" altLang="en-US" sz="1600" b="1">
              <a:solidFill>
                <a:srgbClr val="000000"/>
              </a:solidFill>
              <a:latin typeface="+mn-ea"/>
              <a:cs typeface="+mn-ea"/>
            </a:endParaRPr>
          </a:p>
        </p:txBody>
      </p:sp>
      <p:graphicFrame>
        <p:nvGraphicFramePr>
          <p:cNvPr id="3" name="表格 2"/>
          <p:cNvGraphicFramePr/>
          <p:nvPr>
            <p:custDataLst>
              <p:tags r:id="rId5"/>
            </p:custDataLst>
          </p:nvPr>
        </p:nvGraphicFramePr>
        <p:xfrm>
          <a:off x="1702435" y="1929130"/>
          <a:ext cx="8865235" cy="3143885"/>
        </p:xfrm>
        <a:graphic>
          <a:graphicData uri="http://schemas.openxmlformats.org/drawingml/2006/table">
            <a:tbl>
              <a:tblPr/>
              <a:tblGrid>
                <a:gridCol w="967740"/>
                <a:gridCol w="909955"/>
                <a:gridCol w="910590"/>
                <a:gridCol w="899160"/>
                <a:gridCol w="1263650"/>
                <a:gridCol w="1112520"/>
                <a:gridCol w="1752600"/>
                <a:gridCol w="1049020"/>
              </a:tblGrid>
              <a:tr h="377825">
                <a:tc gridSpan="8">
                  <a:txBody>
                    <a:bodyPr/>
                    <a:p>
                      <a:pPr algn="ctr" fontAlgn="ctr"/>
                      <a:r>
                        <a:rPr lang="en-US" altLang="zh-CN" sz="1400" b="1" i="0">
                          <a:solidFill>
                            <a:srgbClr val="000000"/>
                          </a:solidFill>
                          <a:latin typeface="黑体" panose="02010609060101010101" charset="-122"/>
                          <a:ea typeface="黑体" panose="02010609060101010101" charset="-122"/>
                        </a:rPr>
                        <a:t>2025</a:t>
                      </a:r>
                      <a:r>
                        <a:rPr lang="zh-CN" altLang="en-US" sz="1400" b="1" i="0">
                          <a:solidFill>
                            <a:srgbClr val="000000"/>
                          </a:solidFill>
                          <a:latin typeface="黑体" panose="02010609060101010101" charset="-122"/>
                          <a:ea typeface="黑体" panose="02010609060101010101" charset="-122"/>
                        </a:rPr>
                        <a:t>年工程建议计划进度汇总表</a:t>
                      </a:r>
                      <a:endParaRPr lang="zh-CN" altLang="en-US" sz="1400" b="1" i="0">
                        <a:solidFill>
                          <a:srgbClr val="000000"/>
                        </a:solidFill>
                        <a:latin typeface="黑体" panose="02010609060101010101" charset="-122"/>
                        <a:ea typeface="黑体" panose="02010609060101010101" charset="-122"/>
                      </a:endParaRPr>
                    </a:p>
                  </a:txBody>
                  <a:tcPr marL="9842" marR="9842" marT="9842" marB="0" anchor="ctr" anchorCtr="0">
                    <a:lnL>
                      <a:noFill/>
                    </a:lnL>
                    <a:lnR>
                      <a:noFill/>
                    </a:lnR>
                    <a:lnT>
                      <a:noFill/>
                    </a:lnT>
                    <a:lnB>
                      <a:noFill/>
                    </a:lnB>
                    <a:noFill/>
                  </a:tcPr>
                </a:tc>
                <a:tc hMerge="1">
                  <a:tcPr>
                    <a:lnT>
                      <a:noFill/>
                    </a:lnT>
                    <a:lnB>
                      <a:noFill/>
                    </a:lnB>
                  </a:tcPr>
                </a:tc>
                <a:tc hMerge="1">
                  <a:tcPr/>
                </a:tc>
                <a:tc hMerge="1">
                  <a:tcPr>
                    <a:lnT>
                      <a:noFill/>
                    </a:lnT>
                    <a:lnB>
                      <a:noFill/>
                    </a:lnB>
                  </a:tcPr>
                </a:tc>
                <a:tc hMerge="1">
                  <a:tcPr>
                    <a:lnT>
                      <a:noFill/>
                    </a:lnT>
                    <a:lnB>
                      <a:noFill/>
                    </a:lnB>
                  </a:tcPr>
                </a:tc>
                <a:tc hMerge="1">
                  <a:tcPr>
                    <a:lnT>
                      <a:noFill/>
                    </a:lnT>
                    <a:lnB>
                      <a:noFill/>
                    </a:lnB>
                  </a:tcPr>
                </a:tc>
                <a:tc hMerge="1">
                  <a:tcPr>
                    <a:lnT>
                      <a:noFill/>
                    </a:lnT>
                    <a:lnB>
                      <a:noFill/>
                    </a:lnB>
                  </a:tcPr>
                </a:tc>
                <a:tc hMerge="1">
                  <a:tcPr>
                    <a:lnR>
                      <a:noFill/>
                    </a:lnR>
                    <a:lnT>
                      <a:noFill/>
                    </a:lnT>
                    <a:lnB>
                      <a:noFill/>
                    </a:lnB>
                  </a:tcPr>
                </a:tc>
              </a:tr>
              <a:tr h="267970">
                <a:tc>
                  <a:txBody>
                    <a:bodyPr/>
                    <a:p>
                      <a:pPr algn="l" fontAlgn="ctr"/>
                      <a:r>
                        <a:rPr lang="zh-CN" altLang="en-US" sz="1400" b="1" i="0">
                          <a:solidFill>
                            <a:srgbClr val="000000"/>
                          </a:solidFill>
                          <a:latin typeface="+mn-ea"/>
                        </a:rPr>
                        <a:t>填报单位：</a:t>
                      </a:r>
                      <a:endParaRPr lang="zh-CN" altLang="en-US" sz="1400" b="1" i="0">
                        <a:solidFill>
                          <a:srgbClr val="000000"/>
                        </a:solidFill>
                        <a:latin typeface="+mn-ea"/>
                      </a:endParaRPr>
                    </a:p>
                  </a:txBody>
                  <a:tcPr marL="9842" marR="9842" marT="9842" marB="0" anchor="ctr" anchorCtr="0">
                    <a:lnL>
                      <a:noFill/>
                    </a:lnL>
                    <a:lnR>
                      <a:noFill/>
                    </a:lnR>
                    <a:lnT>
                      <a:noFill/>
                    </a:lnT>
                    <a:lnB w="6350" cap="flat" cmpd="sng">
                      <a:solidFill>
                        <a:srgbClr val="000000"/>
                      </a:solidFill>
                      <a:prstDash val="solid"/>
                      <a:headEnd type="none" w="med" len="med"/>
                      <a:tailEnd type="none" w="med" len="med"/>
                    </a:lnB>
                    <a:noFill/>
                  </a:tcPr>
                </a:tc>
                <a:tc gridSpan="4">
                  <a:txBody>
                    <a:bodyPr/>
                    <a:p>
                      <a:pPr algn="l" fontAlgn="ctr"/>
                      <a:r>
                        <a:rPr lang="zh-CN" altLang="en-US" sz="1400" b="1" i="0">
                          <a:solidFill>
                            <a:srgbClr val="000000"/>
                          </a:solidFill>
                          <a:latin typeface="+mn-ea"/>
                        </a:rPr>
                        <a:t>西北能化</a:t>
                      </a:r>
                      <a:endParaRPr lang="zh-CN" altLang="en-US" sz="1400" b="1" i="0">
                        <a:solidFill>
                          <a:srgbClr val="000000"/>
                        </a:solidFill>
                        <a:latin typeface="+mn-ea"/>
                      </a:endParaRPr>
                    </a:p>
                  </a:txBody>
                  <a:tcPr marL="9842" marR="9842" marT="9842" marB="0" anchor="ctr" anchorCtr="0">
                    <a:lnL>
                      <a:noFill/>
                    </a:lnL>
                    <a:lnR>
                      <a:noFill/>
                    </a:lnR>
                    <a:lnT>
                      <a:noFill/>
                    </a:lnT>
                    <a:lnB w="6350" cap="flat" cmpd="sng">
                      <a:solidFill>
                        <a:srgbClr val="000000"/>
                      </a:solidFill>
                      <a:prstDash val="solid"/>
                      <a:headEnd type="none" w="med" len="med"/>
                      <a:tailEnd type="none" w="med" len="med"/>
                    </a:lnB>
                    <a:noFill/>
                  </a:tcPr>
                </a:tc>
                <a:tc hMerge="1">
                  <a:tcPr marL="9842" marR="9842" marT="9842" marB="0" anchor="ctr" anchorCtr="0">
                    <a:lnL>
                      <a:noFill/>
                    </a:lnL>
                    <a:lnR>
                      <a:noFill/>
                    </a:lnR>
                    <a:lnT>
                      <a:noFill/>
                    </a:lnT>
                    <a:lnB w="6350" cap="flat" cmpd="sng">
                      <a:solidFill>
                        <a:srgbClr val="000000"/>
                      </a:solidFill>
                      <a:prstDash val="solid"/>
                      <a:headEnd type="none" w="med" len="med"/>
                      <a:tailEnd type="none" w="med" len="med"/>
                    </a:lnB>
                    <a:noFill/>
                  </a:tcPr>
                </a:tc>
                <a:tc hMerge="1">
                  <a:tcPr>
                    <a:lnT>
                      <a:noFill/>
                    </a:lnT>
                    <a:lnB w="6350" cap="flat" cmpd="sng">
                      <a:solidFill>
                        <a:srgbClr val="000000"/>
                      </a:solidFill>
                      <a:prstDash val="solid"/>
                      <a:headEnd type="none" w="med" len="med"/>
                      <a:tailEnd type="none" w="med" len="med"/>
                    </a:lnB>
                  </a:tcPr>
                </a:tc>
                <a:tc hMerge="1">
                  <a:tcPr>
                    <a:lnR>
                      <a:noFill/>
                    </a:lnR>
                    <a:lnT>
                      <a:noFill/>
                    </a:lnT>
                    <a:lnB w="6350" cap="flat" cmpd="sng">
                      <a:solidFill>
                        <a:srgbClr val="000000"/>
                      </a:solidFill>
                      <a:prstDash val="solid"/>
                      <a:headEnd type="none" w="med" len="med"/>
                      <a:tailEnd type="none" w="med" len="med"/>
                    </a:lnB>
                  </a:tcPr>
                </a:tc>
                <a:tc>
                  <a:txBody>
                    <a:bodyPr/>
                    <a:p>
                      <a:pPr algn="r" fontAlgn="ctr"/>
                      <a:endParaRPr sz="1400" b="1" i="0">
                        <a:solidFill>
                          <a:srgbClr val="000000"/>
                        </a:solidFill>
                        <a:latin typeface="+mn-ea"/>
                        <a:ea typeface="楷体_GB2312"/>
                        <a:cs typeface="+mn-ea"/>
                      </a:endParaRPr>
                    </a:p>
                  </a:txBody>
                  <a:tcPr marL="9842" marR="9842" marT="9842" marB="0" anchor="ctr" anchorCtr="0">
                    <a:lnL>
                      <a:noFill/>
                    </a:lnL>
                    <a:lnR>
                      <a:noFill/>
                    </a:lnR>
                    <a:lnT>
                      <a:noFill/>
                    </a:lnT>
                    <a:lnB w="6350" cap="flat" cmpd="sng">
                      <a:solidFill>
                        <a:srgbClr val="000000"/>
                      </a:solidFill>
                      <a:prstDash val="solid"/>
                      <a:headEnd type="none" w="med" len="med"/>
                      <a:tailEnd type="none" w="med" len="med"/>
                    </a:lnB>
                    <a:noFill/>
                  </a:tcPr>
                </a:tc>
                <a:tc gridSpan="2">
                  <a:txBody>
                    <a:bodyPr/>
                    <a:p>
                      <a:pPr algn="r" fontAlgn="ctr"/>
                      <a:r>
                        <a:rPr lang="zh-CN" altLang="en-US" sz="1400" b="1" i="0">
                          <a:solidFill>
                            <a:srgbClr val="000000"/>
                          </a:solidFill>
                          <a:latin typeface="+mn-ea"/>
                          <a:ea typeface="楷体_GB2312"/>
                          <a:cs typeface="+mn-ea"/>
                        </a:rPr>
                        <a:t>单位</a:t>
                      </a:r>
                      <a:r>
                        <a:rPr lang="en-US" altLang="zh-CN" sz="1400" b="1" i="0">
                          <a:solidFill>
                            <a:srgbClr val="000000"/>
                          </a:solidFill>
                          <a:latin typeface="+mn-ea"/>
                          <a:ea typeface="楷体_GB2312"/>
                          <a:cs typeface="+mn-ea"/>
                        </a:rPr>
                        <a:t>:</a:t>
                      </a:r>
                      <a:r>
                        <a:rPr lang="zh-CN" altLang="en-US" sz="1400" b="1" i="0">
                          <a:solidFill>
                            <a:srgbClr val="000000"/>
                          </a:solidFill>
                          <a:latin typeface="+mn-ea"/>
                          <a:ea typeface="楷体_GB2312"/>
                          <a:cs typeface="+mn-ea"/>
                        </a:rPr>
                        <a:t>万元</a:t>
                      </a:r>
                      <a:endParaRPr lang="zh-CN" altLang="en-US" sz="1400" b="1" i="0">
                        <a:solidFill>
                          <a:srgbClr val="000000"/>
                        </a:solidFill>
                        <a:latin typeface="+mn-ea"/>
                        <a:ea typeface="楷体_GB2312"/>
                        <a:cs typeface="+mn-ea"/>
                      </a:endParaRPr>
                    </a:p>
                  </a:txBody>
                  <a:tcPr marL="9842" marR="9842" marT="9842" marB="0" anchor="ctr" anchorCtr="0">
                    <a:lnL>
                      <a:noFill/>
                    </a:lnL>
                    <a:lnR>
                      <a:noFill/>
                    </a:lnR>
                    <a:lnT>
                      <a:noFill/>
                    </a:lnT>
                    <a:lnB w="6350" cap="flat" cmpd="sng">
                      <a:solidFill>
                        <a:srgbClr val="000000"/>
                      </a:solidFill>
                      <a:prstDash val="solid"/>
                      <a:headEnd type="none" w="med" len="med"/>
                      <a:tailEnd type="none" w="med" len="med"/>
                    </a:lnB>
                    <a:noFill/>
                  </a:tcPr>
                </a:tc>
                <a:tc hMerge="1">
                  <a:tcPr>
                    <a:lnR>
                      <a:noFill/>
                    </a:lnR>
                    <a:lnT>
                      <a:noFill/>
                    </a:lnT>
                    <a:lnB w="6350" cap="flat" cmpd="sng">
                      <a:solidFill>
                        <a:srgbClr val="000000"/>
                      </a:solidFill>
                      <a:prstDash val="solid"/>
                      <a:headEnd type="none" w="med" len="med"/>
                      <a:tailEnd type="none" w="med" len="med"/>
                    </a:lnB>
                  </a:tcPr>
                </a:tc>
              </a:tr>
              <a:tr h="377190">
                <a:tc rowSpan="2">
                  <a:txBody>
                    <a:bodyPr/>
                    <a:p>
                      <a:pPr algn="ctr" fontAlgn="ctr"/>
                      <a:r>
                        <a:rPr lang="zh-CN" altLang="en-US" sz="1400" b="1" i="0">
                          <a:solidFill>
                            <a:srgbClr val="000000"/>
                          </a:solidFill>
                          <a:latin typeface="+mn-ea"/>
                        </a:rPr>
                        <a:t>序号</a:t>
                      </a:r>
                      <a:endParaRPr lang="zh-CN" altLang="en-US" sz="14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rowSpan="2">
                  <a:txBody>
                    <a:bodyPr/>
                    <a:p>
                      <a:pPr algn="ctr" fontAlgn="ctr"/>
                      <a:r>
                        <a:rPr lang="zh-CN" altLang="en-US" sz="1400" b="1" i="0">
                          <a:solidFill>
                            <a:srgbClr val="000000"/>
                          </a:solidFill>
                          <a:latin typeface="+mn-ea"/>
                        </a:rPr>
                        <a:t>计划种类及项目</a:t>
                      </a:r>
                      <a:endParaRPr lang="zh-CN" altLang="en-US" sz="14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rowSpan="2">
                  <a:txBody>
                    <a:bodyPr/>
                    <a:p>
                      <a:pPr algn="ctr" fontAlgn="ctr">
                        <a:buNone/>
                      </a:pPr>
                      <a:r>
                        <a:rPr lang="zh-CN" altLang="en-US" sz="1400" b="1">
                          <a:solidFill>
                            <a:srgbClr val="000000"/>
                          </a:solidFill>
                          <a:latin typeface="+mn-ea"/>
                          <a:sym typeface="+mn-ea"/>
                        </a:rPr>
                        <a:t>计划项数</a:t>
                      </a:r>
                      <a:endParaRPr lang="zh-CN" altLang="en-US" sz="1400" b="1" i="0">
                        <a:solidFill>
                          <a:srgbClr val="000000"/>
                        </a:solidFill>
                        <a:latin typeface="+mn-ea"/>
                      </a:endParaRPr>
                    </a:p>
                    <a:p>
                      <a:pPr algn="ctr" fontAlgn="ctr">
                        <a:buNone/>
                      </a:pPr>
                      <a:endParaRPr lang="zh-CN" altLang="en-US" sz="14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rowSpan="2">
                  <a:txBody>
                    <a:bodyPr/>
                    <a:p>
                      <a:pPr algn="ctr" fontAlgn="ctr"/>
                      <a:r>
                        <a:rPr lang="zh-CN" altLang="en-US" sz="1400" b="1" i="0">
                          <a:solidFill>
                            <a:srgbClr val="000000"/>
                          </a:solidFill>
                          <a:latin typeface="+mn-ea"/>
                        </a:rPr>
                        <a:t>合计</a:t>
                      </a:r>
                      <a:endParaRPr lang="zh-CN" altLang="en-US" sz="14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gridSpan="4">
                  <a:txBody>
                    <a:bodyPr/>
                    <a:p>
                      <a:pPr algn="ctr" fontAlgn="ctr"/>
                      <a:endParaRPr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2352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algn="ctr" fontAlgn="ctr"/>
                      <a:r>
                        <a:rPr lang="zh-CN" altLang="en-US" sz="1400" b="1" i="0">
                          <a:solidFill>
                            <a:srgbClr val="000000"/>
                          </a:solidFill>
                          <a:latin typeface="+mn-ea"/>
                        </a:rPr>
                        <a:t>土建工程</a:t>
                      </a:r>
                      <a:endParaRPr lang="zh-CN" altLang="en-US" sz="14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400" b="1" i="0">
                          <a:solidFill>
                            <a:srgbClr val="000000"/>
                          </a:solidFill>
                          <a:latin typeface="+mn-ea"/>
                        </a:rPr>
                        <a:t>安装工程</a:t>
                      </a:r>
                      <a:endParaRPr lang="zh-CN" altLang="en-US" sz="14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400" b="1" i="0">
                          <a:solidFill>
                            <a:srgbClr val="000000"/>
                          </a:solidFill>
                          <a:latin typeface="+mn-ea"/>
                          <a:ea typeface="宋体" panose="02010600030101010101" pitchFamily="2" charset="-122"/>
                          <a:cs typeface="+mn-ea"/>
                        </a:rPr>
                        <a:t>设备购置</a:t>
                      </a:r>
                      <a:r>
                        <a:rPr lang="en-US" altLang="zh-CN" sz="1400" b="1" i="0">
                          <a:solidFill>
                            <a:srgbClr val="000000"/>
                          </a:solidFill>
                          <a:latin typeface="+mn-ea"/>
                          <a:ea typeface="宋体" panose="02010600030101010101" pitchFamily="2" charset="-122"/>
                          <a:cs typeface="+mn-ea"/>
                        </a:rPr>
                        <a:t>/</a:t>
                      </a:r>
                      <a:r>
                        <a:rPr lang="zh-CN" altLang="en-US" sz="1400" b="1" i="0">
                          <a:solidFill>
                            <a:srgbClr val="000000"/>
                          </a:solidFill>
                          <a:latin typeface="+mn-ea"/>
                          <a:ea typeface="宋体" panose="02010600030101010101" pitchFamily="2" charset="-122"/>
                          <a:cs typeface="+mn-ea"/>
                        </a:rPr>
                        <a:t>大修</a:t>
                      </a:r>
                      <a:endParaRPr lang="zh-CN" altLang="en-US"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400" b="1" i="0">
                          <a:solidFill>
                            <a:srgbClr val="000000"/>
                          </a:solidFill>
                          <a:latin typeface="+mn-ea"/>
                        </a:rPr>
                        <a:t>其他</a:t>
                      </a:r>
                      <a:endParaRPr lang="zh-CN" altLang="en-US" sz="14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77190">
                <a:tc>
                  <a:txBody>
                    <a:bodyPr/>
                    <a:p>
                      <a:pPr algn="ctr" fontAlgn="ctr"/>
                      <a:endParaRPr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400" b="1" i="0">
                          <a:solidFill>
                            <a:srgbClr val="000000"/>
                          </a:solidFill>
                          <a:latin typeface="+mn-ea"/>
                        </a:rPr>
                        <a:t>总计</a:t>
                      </a:r>
                      <a:endParaRPr lang="zh-CN" altLang="en-US" sz="14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buNone/>
                      </a:pPr>
                      <a:r>
                        <a:rPr lang="en-US" altLang="zh-CN" sz="1400" b="1" i="0">
                          <a:solidFill>
                            <a:srgbClr val="000000"/>
                          </a:solidFill>
                          <a:latin typeface="+mn-ea"/>
                        </a:rPr>
                        <a:t>26</a:t>
                      </a:r>
                      <a:endParaRPr lang="en-US" altLang="zh-CN" sz="14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400" b="1" i="0">
                          <a:solidFill>
                            <a:srgbClr val="000000"/>
                          </a:solidFill>
                          <a:latin typeface="+mn-ea"/>
                          <a:ea typeface="宋体" panose="02010600030101010101" pitchFamily="2" charset="-122"/>
                          <a:cs typeface="+mn-ea"/>
                        </a:rPr>
                        <a:t>655.22 </a:t>
                      </a:r>
                      <a:endParaRPr lang="en-US" altLang="zh-CN"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400" b="1" i="0">
                          <a:solidFill>
                            <a:srgbClr val="000000"/>
                          </a:solidFill>
                          <a:latin typeface="+mn-ea"/>
                          <a:ea typeface="宋体" panose="02010600030101010101" pitchFamily="2" charset="-122"/>
                          <a:cs typeface="+mn-ea"/>
                        </a:rPr>
                        <a:t>40.50 </a:t>
                      </a:r>
                      <a:endParaRPr lang="en-US" altLang="zh-CN"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400" b="1" i="0">
                          <a:solidFill>
                            <a:srgbClr val="000000"/>
                          </a:solidFill>
                          <a:latin typeface="+mn-ea"/>
                          <a:ea typeface="宋体" panose="02010600030101010101" pitchFamily="2" charset="-122"/>
                          <a:cs typeface="+mn-ea"/>
                        </a:rPr>
                        <a:t>188.60 </a:t>
                      </a:r>
                      <a:endParaRPr lang="en-US" altLang="zh-CN"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400" b="1" i="0">
                          <a:solidFill>
                            <a:srgbClr val="000000"/>
                          </a:solidFill>
                          <a:latin typeface="+mn-ea"/>
                          <a:ea typeface="宋体" panose="02010600030101010101" pitchFamily="2" charset="-122"/>
                          <a:cs typeface="+mn-ea"/>
                        </a:rPr>
                        <a:t>177.70 </a:t>
                      </a:r>
                      <a:endParaRPr lang="en-US" altLang="zh-CN"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400" b="1" i="0">
                          <a:solidFill>
                            <a:srgbClr val="000000"/>
                          </a:solidFill>
                          <a:latin typeface="+mn-ea"/>
                          <a:ea typeface="宋体" panose="02010600030101010101" pitchFamily="2" charset="-122"/>
                          <a:cs typeface="+mn-ea"/>
                        </a:rPr>
                        <a:t>248.42 </a:t>
                      </a:r>
                      <a:endParaRPr lang="en-US" altLang="zh-CN"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87350">
                <a:tc>
                  <a:txBody>
                    <a:bodyPr/>
                    <a:p>
                      <a:pPr algn="ctr" fontAlgn="ctr"/>
                      <a:r>
                        <a:rPr lang="zh-CN" altLang="en-US" sz="1400" b="1" i="0">
                          <a:solidFill>
                            <a:srgbClr val="000000"/>
                          </a:solidFill>
                          <a:latin typeface="+mn-ea"/>
                        </a:rPr>
                        <a:t>一</a:t>
                      </a:r>
                      <a:endParaRPr lang="zh-CN" altLang="en-US" sz="14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1400" b="1" i="0">
                          <a:solidFill>
                            <a:srgbClr val="000000"/>
                          </a:solidFill>
                          <a:latin typeface="+mn-ea"/>
                        </a:rPr>
                        <a:t>维简工程</a:t>
                      </a:r>
                      <a:endParaRPr lang="zh-CN" altLang="en-US" sz="14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buNone/>
                      </a:pPr>
                      <a:r>
                        <a:rPr lang="en-US" altLang="zh-CN" sz="1400" b="1" i="0">
                          <a:solidFill>
                            <a:srgbClr val="000000"/>
                          </a:solidFill>
                          <a:latin typeface="+mn-ea"/>
                        </a:rPr>
                        <a:t>13</a:t>
                      </a:r>
                      <a:endParaRPr lang="en-US" altLang="zh-CN" sz="14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400" b="1" i="0">
                          <a:solidFill>
                            <a:srgbClr val="000000"/>
                          </a:solidFill>
                          <a:latin typeface="+mn-ea"/>
                          <a:ea typeface="宋体" panose="02010600030101010101" pitchFamily="2" charset="-122"/>
                          <a:cs typeface="+mn-ea"/>
                        </a:rPr>
                        <a:t>137.22 </a:t>
                      </a:r>
                      <a:endParaRPr lang="en-US" altLang="zh-CN"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400" b="1" i="0">
                          <a:solidFill>
                            <a:srgbClr val="000000"/>
                          </a:solidFill>
                          <a:latin typeface="+mn-ea"/>
                          <a:ea typeface="宋体" panose="02010600030101010101" pitchFamily="2" charset="-122"/>
                          <a:cs typeface="+mn-ea"/>
                        </a:rPr>
                        <a:t>40.50 </a:t>
                      </a:r>
                      <a:endParaRPr lang="en-US" altLang="zh-CN"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400" b="1" i="0">
                          <a:solidFill>
                            <a:srgbClr val="000000"/>
                          </a:solidFill>
                          <a:latin typeface="+mn-ea"/>
                          <a:ea typeface="宋体" panose="02010600030101010101" pitchFamily="2" charset="-122"/>
                          <a:cs typeface="+mn-ea"/>
                        </a:rPr>
                        <a:t>0.00 </a:t>
                      </a:r>
                      <a:endParaRPr lang="en-US" altLang="zh-CN"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400" b="1" i="0">
                          <a:solidFill>
                            <a:srgbClr val="000000"/>
                          </a:solidFill>
                          <a:latin typeface="+mn-ea"/>
                          <a:ea typeface="宋体" panose="02010600030101010101" pitchFamily="2" charset="-122"/>
                          <a:cs typeface="+mn-ea"/>
                        </a:rPr>
                        <a:t>96.72 </a:t>
                      </a:r>
                      <a:endParaRPr lang="en-US" altLang="zh-CN"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400" b="1" i="0">
                          <a:solidFill>
                            <a:srgbClr val="000000"/>
                          </a:solidFill>
                          <a:latin typeface="+mn-ea"/>
                          <a:ea typeface="宋体" panose="02010600030101010101" pitchFamily="2" charset="-122"/>
                          <a:cs typeface="+mn-ea"/>
                        </a:rPr>
                        <a:t>0.00 </a:t>
                      </a:r>
                      <a:endParaRPr lang="en-US" altLang="zh-CN"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77825">
                <a:tc>
                  <a:txBody>
                    <a:bodyPr/>
                    <a:p>
                      <a:pPr algn="ctr" fontAlgn="ctr"/>
                      <a:r>
                        <a:rPr lang="zh-CN" altLang="en-US" sz="1400" b="1" i="0">
                          <a:solidFill>
                            <a:srgbClr val="000000"/>
                          </a:solidFill>
                          <a:latin typeface="+mn-ea"/>
                        </a:rPr>
                        <a:t>二</a:t>
                      </a:r>
                      <a:endParaRPr lang="zh-CN" altLang="en-US" sz="14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1400" b="1" i="0">
                          <a:solidFill>
                            <a:srgbClr val="000000"/>
                          </a:solidFill>
                          <a:latin typeface="+mn-ea"/>
                        </a:rPr>
                        <a:t>安全工程</a:t>
                      </a:r>
                      <a:endParaRPr lang="zh-CN" altLang="en-US" sz="14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buNone/>
                      </a:pPr>
                      <a:r>
                        <a:rPr lang="en-US" altLang="zh-CN" sz="1400" b="1" i="0">
                          <a:solidFill>
                            <a:srgbClr val="000000"/>
                          </a:solidFill>
                          <a:latin typeface="+mn-ea"/>
                        </a:rPr>
                        <a:t>5</a:t>
                      </a:r>
                      <a:endParaRPr lang="en-US" altLang="zh-CN" sz="14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400" b="1" i="0">
                          <a:solidFill>
                            <a:srgbClr val="000000"/>
                          </a:solidFill>
                          <a:latin typeface="+mn-ea"/>
                          <a:ea typeface="宋体" panose="02010600030101010101" pitchFamily="2" charset="-122"/>
                          <a:cs typeface="+mn-ea"/>
                        </a:rPr>
                        <a:t>59.00</a:t>
                      </a:r>
                      <a:endParaRPr lang="en-US" altLang="zh-CN"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400" b="1" i="0">
                          <a:solidFill>
                            <a:srgbClr val="000000"/>
                          </a:solidFill>
                          <a:latin typeface="+mn-ea"/>
                          <a:ea typeface="宋体" panose="02010600030101010101" pitchFamily="2" charset="-122"/>
                          <a:cs typeface="+mn-ea"/>
                        </a:rPr>
                        <a:t>0.00</a:t>
                      </a:r>
                      <a:endParaRPr lang="en-US" altLang="zh-CN"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400" b="1" i="0">
                          <a:solidFill>
                            <a:srgbClr val="000000"/>
                          </a:solidFill>
                          <a:latin typeface="+mn-ea"/>
                          <a:ea typeface="宋体" panose="02010600030101010101" pitchFamily="2" charset="-122"/>
                          <a:cs typeface="+mn-ea"/>
                        </a:rPr>
                        <a:t>0.00</a:t>
                      </a:r>
                      <a:endParaRPr lang="en-US" altLang="zh-CN"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400" b="1" i="0">
                          <a:solidFill>
                            <a:srgbClr val="000000"/>
                          </a:solidFill>
                          <a:latin typeface="+mn-ea"/>
                          <a:ea typeface="宋体" panose="02010600030101010101" pitchFamily="2" charset="-122"/>
                          <a:cs typeface="+mn-ea"/>
                        </a:rPr>
                        <a:t>59.00</a:t>
                      </a:r>
                      <a:endParaRPr lang="en-US" altLang="zh-CN"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400" b="1" i="0">
                          <a:solidFill>
                            <a:srgbClr val="000000"/>
                          </a:solidFill>
                          <a:latin typeface="+mn-ea"/>
                          <a:ea typeface="宋体" panose="02010600030101010101" pitchFamily="2" charset="-122"/>
                          <a:cs typeface="+mn-ea"/>
                        </a:rPr>
                        <a:t>0.00</a:t>
                      </a:r>
                      <a:endParaRPr lang="en-US" altLang="zh-CN"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77190">
                <a:tc>
                  <a:txBody>
                    <a:bodyPr/>
                    <a:p>
                      <a:pPr algn="ctr" fontAlgn="ctr"/>
                      <a:r>
                        <a:rPr lang="zh-CN" altLang="en-US" sz="1400" b="1" i="0">
                          <a:solidFill>
                            <a:srgbClr val="000000"/>
                          </a:solidFill>
                          <a:latin typeface="+mn-ea"/>
                        </a:rPr>
                        <a:t>三</a:t>
                      </a:r>
                      <a:endParaRPr lang="zh-CN" altLang="en-US" sz="14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1400" b="1" i="0">
                          <a:solidFill>
                            <a:srgbClr val="000000"/>
                          </a:solidFill>
                          <a:latin typeface="+mn-ea"/>
                        </a:rPr>
                        <a:t>大修工程</a:t>
                      </a:r>
                      <a:endParaRPr lang="zh-CN" altLang="en-US" sz="14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buNone/>
                      </a:pPr>
                      <a:r>
                        <a:rPr lang="en-US" altLang="zh-CN" sz="1400" b="1" i="0">
                          <a:solidFill>
                            <a:srgbClr val="000000"/>
                          </a:solidFill>
                          <a:latin typeface="+mn-ea"/>
                        </a:rPr>
                        <a:t>7</a:t>
                      </a:r>
                      <a:endParaRPr lang="en-US" altLang="zh-CN" sz="14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400" b="1" i="0">
                          <a:solidFill>
                            <a:srgbClr val="000000"/>
                          </a:solidFill>
                          <a:latin typeface="+mn-ea"/>
                          <a:ea typeface="宋体" panose="02010600030101010101" pitchFamily="2" charset="-122"/>
                          <a:cs typeface="+mn-ea"/>
                        </a:rPr>
                        <a:t>249.68</a:t>
                      </a:r>
                      <a:endParaRPr lang="en-US" altLang="zh-CN"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400" b="1" i="0">
                          <a:solidFill>
                            <a:srgbClr val="000000"/>
                          </a:solidFill>
                          <a:latin typeface="+mn-ea"/>
                          <a:ea typeface="宋体" panose="02010600030101010101" pitchFamily="2" charset="-122"/>
                          <a:cs typeface="+mn-ea"/>
                        </a:rPr>
                        <a:t>0.00</a:t>
                      </a:r>
                      <a:endParaRPr lang="en-US" altLang="zh-CN"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400" b="1" i="0">
                          <a:solidFill>
                            <a:srgbClr val="000000"/>
                          </a:solidFill>
                          <a:latin typeface="+mn-ea"/>
                          <a:ea typeface="宋体" panose="02010600030101010101" pitchFamily="2" charset="-122"/>
                          <a:cs typeface="+mn-ea"/>
                        </a:rPr>
                        <a:t>188.60</a:t>
                      </a:r>
                      <a:endParaRPr lang="en-US" altLang="zh-CN"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400" b="1" i="0">
                          <a:solidFill>
                            <a:srgbClr val="000000"/>
                          </a:solidFill>
                          <a:latin typeface="+mn-ea"/>
                          <a:ea typeface="宋体" panose="02010600030101010101" pitchFamily="2" charset="-122"/>
                          <a:cs typeface="+mn-ea"/>
                        </a:rPr>
                        <a:t>21.98</a:t>
                      </a:r>
                      <a:endParaRPr lang="en-US" altLang="zh-CN"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400" b="1" i="0">
                          <a:solidFill>
                            <a:srgbClr val="000000"/>
                          </a:solidFill>
                          <a:latin typeface="+mn-ea"/>
                          <a:ea typeface="宋体" panose="02010600030101010101" pitchFamily="2" charset="-122"/>
                          <a:cs typeface="+mn-ea"/>
                        </a:rPr>
                        <a:t>39.10</a:t>
                      </a:r>
                      <a:endParaRPr lang="en-US" altLang="zh-CN"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77825">
                <a:tc>
                  <a:txBody>
                    <a:bodyPr/>
                    <a:p>
                      <a:pPr algn="ctr" fontAlgn="ctr"/>
                      <a:r>
                        <a:rPr lang="zh-CN" altLang="en-US" sz="1400" b="1" i="0">
                          <a:solidFill>
                            <a:srgbClr val="000000"/>
                          </a:solidFill>
                          <a:latin typeface="+mn-ea"/>
                        </a:rPr>
                        <a:t>四</a:t>
                      </a:r>
                      <a:endParaRPr lang="zh-CN" altLang="en-US" sz="14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1400" b="1" i="0">
                          <a:solidFill>
                            <a:srgbClr val="000000"/>
                          </a:solidFill>
                          <a:latin typeface="+mn-ea"/>
                        </a:rPr>
                        <a:t>技术改造</a:t>
                      </a:r>
                      <a:endParaRPr lang="zh-CN" altLang="en-US" sz="14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buNone/>
                      </a:pPr>
                      <a:r>
                        <a:rPr lang="en-US" altLang="zh-CN" sz="1400" b="1" i="0">
                          <a:solidFill>
                            <a:srgbClr val="000000"/>
                          </a:solidFill>
                          <a:latin typeface="+mn-ea"/>
                        </a:rPr>
                        <a:t>1</a:t>
                      </a:r>
                      <a:endParaRPr lang="en-US" altLang="zh-CN" sz="1400" b="1"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400" b="1" i="0">
                          <a:solidFill>
                            <a:srgbClr val="000000"/>
                          </a:solidFill>
                          <a:latin typeface="+mn-ea"/>
                          <a:ea typeface="宋体" panose="02010600030101010101" pitchFamily="2" charset="-122"/>
                          <a:cs typeface="+mn-ea"/>
                        </a:rPr>
                        <a:t>209.32</a:t>
                      </a:r>
                      <a:endParaRPr lang="en-US" altLang="zh-CN"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400" b="1" i="0">
                          <a:solidFill>
                            <a:srgbClr val="000000"/>
                          </a:solidFill>
                          <a:latin typeface="+mn-ea"/>
                          <a:ea typeface="宋体" panose="02010600030101010101" pitchFamily="2" charset="-122"/>
                          <a:cs typeface="+mn-ea"/>
                        </a:rPr>
                        <a:t>0.00</a:t>
                      </a:r>
                      <a:endParaRPr lang="en-US" altLang="zh-CN"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400" b="1" i="0">
                          <a:solidFill>
                            <a:srgbClr val="000000"/>
                          </a:solidFill>
                          <a:latin typeface="+mn-ea"/>
                          <a:ea typeface="宋体" panose="02010600030101010101" pitchFamily="2" charset="-122"/>
                          <a:cs typeface="+mn-ea"/>
                        </a:rPr>
                        <a:t>0.00</a:t>
                      </a:r>
                      <a:endParaRPr lang="en-US" altLang="zh-CN"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400" b="1" i="0">
                          <a:solidFill>
                            <a:srgbClr val="000000"/>
                          </a:solidFill>
                          <a:latin typeface="+mn-ea"/>
                          <a:ea typeface="宋体" panose="02010600030101010101" pitchFamily="2" charset="-122"/>
                          <a:cs typeface="+mn-ea"/>
                        </a:rPr>
                        <a:t>0.00</a:t>
                      </a:r>
                      <a:endParaRPr lang="en-US" altLang="zh-CN"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400" b="1" i="0">
                          <a:solidFill>
                            <a:srgbClr val="000000"/>
                          </a:solidFill>
                          <a:latin typeface="+mn-ea"/>
                          <a:ea typeface="宋体" panose="02010600030101010101" pitchFamily="2" charset="-122"/>
                          <a:cs typeface="+mn-ea"/>
                        </a:rPr>
                        <a:t>209.32</a:t>
                      </a:r>
                      <a:endParaRPr lang="en-US" altLang="zh-CN" sz="1400" b="1" i="0">
                        <a:solidFill>
                          <a:srgbClr val="000000"/>
                        </a:solidFill>
                        <a:latin typeface="+mn-ea"/>
                        <a:ea typeface="宋体" panose="02010600030101010101" pitchFamily="2" charset="-122"/>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17814" y="-4008"/>
            <a:ext cx="4347161" cy="759251"/>
            <a:chOff x="1453454" y="2144092"/>
            <a:chExt cx="4347161" cy="759251"/>
          </a:xfrm>
        </p:grpSpPr>
        <p:grpSp>
          <p:nvGrpSpPr>
            <p:cNvPr id="3" name="组合 2"/>
            <p:cNvGrpSpPr/>
            <p:nvPr/>
          </p:nvGrpSpPr>
          <p:grpSpPr>
            <a:xfrm>
              <a:off x="1453454" y="2144092"/>
              <a:ext cx="4347161" cy="759251"/>
              <a:chOff x="1453454" y="2144092"/>
              <a:chExt cx="4347161" cy="759251"/>
            </a:xfrm>
          </p:grpSpPr>
          <p:sp>
            <p:nvSpPr>
              <p:cNvPr id="9" name="任意多边形: 形状 8"/>
              <p:cNvSpPr/>
              <p:nvPr/>
            </p:nvSpPr>
            <p:spPr>
              <a:xfrm>
                <a:off x="1453454" y="2734680"/>
                <a:ext cx="4347161" cy="168663"/>
              </a:xfrm>
              <a:custGeom>
                <a:avLst/>
                <a:gdLst>
                  <a:gd name="connsiteX0" fmla="*/ 169 w 10059492"/>
                  <a:gd name="connsiteY0" fmla="*/ 156 h 390292"/>
                  <a:gd name="connsiteX1" fmla="*/ 351363 w 10059492"/>
                  <a:gd name="connsiteY1" fmla="*/ 230 h 390292"/>
                  <a:gd name="connsiteX2" fmla="*/ 351655 w 10059492"/>
                  <a:gd name="connsiteY2" fmla="*/ 249253 h 390292"/>
                  <a:gd name="connsiteX3" fmla="*/ 167359 w 10059492"/>
                  <a:gd name="connsiteY3" fmla="*/ 249837 h 390292"/>
                  <a:gd name="connsiteX4" fmla="*/ 167286 w 10059492"/>
                  <a:gd name="connsiteY4" fmla="*/ 171095 h 390292"/>
                  <a:gd name="connsiteX5" fmla="*/ 273141 w 10059492"/>
                  <a:gd name="connsiteY5" fmla="*/ 171095 h 390292"/>
                  <a:gd name="connsiteX6" fmla="*/ 273360 w 10059492"/>
                  <a:gd name="connsiteY6" fmla="*/ 78607 h 390292"/>
                  <a:gd name="connsiteX7" fmla="*/ 78537 w 10059492"/>
                  <a:gd name="connsiteY7" fmla="*/ 78314 h 390292"/>
                  <a:gd name="connsiteX8" fmla="*/ 78610 w 10059492"/>
                  <a:gd name="connsiteY8" fmla="*/ 312861 h 390292"/>
                  <a:gd name="connsiteX9" fmla="*/ 9980905 w 10059492"/>
                  <a:gd name="connsiteY9" fmla="*/ 312934 h 390292"/>
                  <a:gd name="connsiteX10" fmla="*/ 9981198 w 10059492"/>
                  <a:gd name="connsiteY10" fmla="*/ 78314 h 390292"/>
                  <a:gd name="connsiteX11" fmla="*/ 9786594 w 10059492"/>
                  <a:gd name="connsiteY11" fmla="*/ 78314 h 390292"/>
                  <a:gd name="connsiteX12" fmla="*/ 9786594 w 10059492"/>
                  <a:gd name="connsiteY12" fmla="*/ 171095 h 390292"/>
                  <a:gd name="connsiteX13" fmla="*/ 9892375 w 10059492"/>
                  <a:gd name="connsiteY13" fmla="*/ 171168 h 390292"/>
                  <a:gd name="connsiteX14" fmla="*/ 9892375 w 10059492"/>
                  <a:gd name="connsiteY14" fmla="*/ 249764 h 390292"/>
                  <a:gd name="connsiteX15" fmla="*/ 9708006 w 10059492"/>
                  <a:gd name="connsiteY15" fmla="*/ 249618 h 390292"/>
                  <a:gd name="connsiteX16" fmla="*/ 9708006 w 10059492"/>
                  <a:gd name="connsiteY16" fmla="*/ 156 h 390292"/>
                  <a:gd name="connsiteX17" fmla="*/ 10059492 w 10059492"/>
                  <a:gd name="connsiteY17" fmla="*/ 156 h 390292"/>
                  <a:gd name="connsiteX18" fmla="*/ 10059346 w 10059492"/>
                  <a:gd name="connsiteY18" fmla="*/ 390287 h 390292"/>
                  <a:gd name="connsiteX19" fmla="*/ 169 w 10059492"/>
                  <a:gd name="connsiteY19" fmla="*/ 390068 h 390292"/>
                  <a:gd name="connsiteX20" fmla="*/ 169 w 10059492"/>
                  <a:gd name="connsiteY20" fmla="*/ 156 h 39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9492" h="390292">
                    <a:moveTo>
                      <a:pt x="169" y="156"/>
                    </a:moveTo>
                    <a:cubicBezTo>
                      <a:pt x="117209" y="10"/>
                      <a:pt x="234322" y="-136"/>
                      <a:pt x="351363" y="230"/>
                    </a:cubicBezTo>
                    <a:cubicBezTo>
                      <a:pt x="351436" y="83213"/>
                      <a:pt x="350924" y="166269"/>
                      <a:pt x="351655" y="249253"/>
                    </a:cubicBezTo>
                    <a:cubicBezTo>
                      <a:pt x="290247" y="250495"/>
                      <a:pt x="228840" y="249398"/>
                      <a:pt x="167359" y="249837"/>
                    </a:cubicBezTo>
                    <a:cubicBezTo>
                      <a:pt x="166116" y="223517"/>
                      <a:pt x="165970" y="197269"/>
                      <a:pt x="167286" y="171095"/>
                    </a:cubicBezTo>
                    <a:cubicBezTo>
                      <a:pt x="202595" y="171168"/>
                      <a:pt x="237832" y="171095"/>
                      <a:pt x="273141" y="171095"/>
                    </a:cubicBezTo>
                    <a:cubicBezTo>
                      <a:pt x="273214" y="140241"/>
                      <a:pt x="272995" y="109387"/>
                      <a:pt x="273360" y="78607"/>
                    </a:cubicBezTo>
                    <a:cubicBezTo>
                      <a:pt x="208444" y="77876"/>
                      <a:pt x="143527" y="78387"/>
                      <a:pt x="78537" y="78314"/>
                    </a:cubicBezTo>
                    <a:cubicBezTo>
                      <a:pt x="78464" y="156472"/>
                      <a:pt x="78318" y="234703"/>
                      <a:pt x="78610" y="312861"/>
                    </a:cubicBezTo>
                    <a:cubicBezTo>
                      <a:pt x="3379424" y="313007"/>
                      <a:pt x="6680164" y="312861"/>
                      <a:pt x="9980905" y="312934"/>
                    </a:cubicBezTo>
                    <a:cubicBezTo>
                      <a:pt x="9981564" y="234703"/>
                      <a:pt x="9980978" y="156472"/>
                      <a:pt x="9981198" y="78314"/>
                    </a:cubicBezTo>
                    <a:cubicBezTo>
                      <a:pt x="9916281" y="78241"/>
                      <a:pt x="9851437" y="78241"/>
                      <a:pt x="9786594" y="78314"/>
                    </a:cubicBezTo>
                    <a:cubicBezTo>
                      <a:pt x="9786447" y="109241"/>
                      <a:pt x="9786447" y="140168"/>
                      <a:pt x="9786594" y="171095"/>
                    </a:cubicBezTo>
                    <a:cubicBezTo>
                      <a:pt x="9821829" y="171168"/>
                      <a:pt x="9857066" y="171095"/>
                      <a:pt x="9892375" y="171168"/>
                    </a:cubicBezTo>
                    <a:cubicBezTo>
                      <a:pt x="9892449" y="197342"/>
                      <a:pt x="9892375" y="223517"/>
                      <a:pt x="9892375" y="249764"/>
                    </a:cubicBezTo>
                    <a:cubicBezTo>
                      <a:pt x="9830894" y="249764"/>
                      <a:pt x="9769487" y="249910"/>
                      <a:pt x="9708006" y="249618"/>
                    </a:cubicBezTo>
                    <a:cubicBezTo>
                      <a:pt x="9707787" y="166489"/>
                      <a:pt x="9707787" y="83286"/>
                      <a:pt x="9708006" y="156"/>
                    </a:cubicBezTo>
                    <a:cubicBezTo>
                      <a:pt x="9825193" y="10"/>
                      <a:pt x="9942306" y="10"/>
                      <a:pt x="10059492" y="156"/>
                    </a:cubicBezTo>
                    <a:cubicBezTo>
                      <a:pt x="10059346" y="130151"/>
                      <a:pt x="10059639" y="260219"/>
                      <a:pt x="10059346" y="390287"/>
                    </a:cubicBezTo>
                    <a:cubicBezTo>
                      <a:pt x="6706336" y="390141"/>
                      <a:pt x="3353252" y="390507"/>
                      <a:pt x="169" y="390068"/>
                    </a:cubicBezTo>
                    <a:cubicBezTo>
                      <a:pt x="-124" y="260146"/>
                      <a:pt x="23" y="130151"/>
                      <a:pt x="169" y="156"/>
                    </a:cubicBezTo>
                    <a:close/>
                  </a:path>
                </a:pathLst>
              </a:custGeom>
              <a:solidFill>
                <a:srgbClr val="1E1E1E"/>
              </a:solidFill>
              <a:ln w="7308" cap="flat">
                <a:noFill/>
                <a:prstDash val="solid"/>
                <a:miter/>
              </a:ln>
            </p:spPr>
            <p:txBody>
              <a:bodyPr rtlCol="0" anchor="ctr"/>
              <a:lstStyle/>
              <a:p>
                <a:endParaRPr lang="zh-CN" altLang="en-US">
                  <a:cs typeface="+mn-ea"/>
                  <a:sym typeface="+mn-lt"/>
                </a:endParaRPr>
              </a:p>
            </p:txBody>
          </p:sp>
          <p:sp>
            <p:nvSpPr>
              <p:cNvPr id="10" name="矩形: 圆角 9"/>
              <p:cNvSpPr/>
              <p:nvPr/>
            </p:nvSpPr>
            <p:spPr>
              <a:xfrm>
                <a:off x="1673251" y="2144092"/>
                <a:ext cx="3918462" cy="662982"/>
              </a:xfrm>
              <a:prstGeom prst="roundRect">
                <a:avLst>
                  <a:gd name="adj" fmla="val 0"/>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3315251" y="2284636"/>
              <a:ext cx="1598031" cy="368300"/>
            </a:xfrm>
            <a:prstGeom prst="rect">
              <a:avLst/>
            </a:prstGeom>
            <a:noFill/>
          </p:spPr>
          <p:txBody>
            <a:bodyPr wrap="square" rtlCol="0">
              <a:spAutoFit/>
            </a:bodyPr>
            <a:lstStyle>
              <a:defPPr>
                <a:defRPr lang="zh-CN"/>
              </a:defPPr>
              <a:lvl1pPr>
                <a:defRPr sz="2800" b="1">
                  <a:gradFill>
                    <a:gsLst>
                      <a:gs pos="0">
                        <a:schemeClr val="accent2">
                          <a:lumMod val="20000"/>
                          <a:lumOff val="80000"/>
                        </a:schemeClr>
                      </a:gs>
                      <a:gs pos="100000">
                        <a:srgbClr val="EBAD3C"/>
                      </a:gs>
                    </a:gsLst>
                    <a:lin ang="5400000" scaled="1"/>
                  </a:gradFill>
                  <a:latin typeface="+mn-ea"/>
                </a:defRPr>
              </a:lvl1pPr>
            </a:lstStyle>
            <a:p>
              <a:r>
                <a:rPr lang="zh-CN" altLang="en-US" sz="1800" dirty="0">
                  <a:solidFill>
                    <a:schemeClr val="bg1"/>
                  </a:solidFill>
                  <a:latin typeface="+mn-lt"/>
                  <a:cs typeface="+mn-ea"/>
                  <a:sym typeface="+mn-lt"/>
                </a:rPr>
                <a:t>重点工程</a:t>
              </a:r>
              <a:r>
                <a:rPr lang="zh-CN" altLang="en-US" sz="1800" dirty="0">
                  <a:solidFill>
                    <a:schemeClr val="bg1"/>
                  </a:solidFill>
                  <a:latin typeface="+mn-lt"/>
                  <a:cs typeface="+mn-ea"/>
                  <a:sym typeface="+mn-lt"/>
                </a:rPr>
                <a:t>项目</a:t>
              </a:r>
              <a:endParaRPr lang="zh-CN" altLang="en-US" sz="1800" dirty="0">
                <a:solidFill>
                  <a:schemeClr val="bg1"/>
                </a:solidFill>
                <a:latin typeface="+mn-lt"/>
                <a:cs typeface="+mn-ea"/>
                <a:sym typeface="+mn-lt"/>
              </a:endParaRPr>
            </a:p>
          </p:txBody>
        </p:sp>
        <p:sp>
          <p:nvSpPr>
            <p:cNvPr id="6" name="文本框 5"/>
            <p:cNvSpPr txBox="1"/>
            <p:nvPr/>
          </p:nvSpPr>
          <p:spPr>
            <a:xfrm>
              <a:off x="2369244" y="2220479"/>
              <a:ext cx="721995" cy="521970"/>
            </a:xfrm>
            <a:prstGeom prst="rect">
              <a:avLst/>
            </a:prstGeom>
            <a:noFill/>
          </p:spPr>
          <p:txBody>
            <a:bodyPr wrap="none" rtlCol="0">
              <a:spAutoFit/>
            </a:bodyPr>
            <a:lstStyle>
              <a:defPPr>
                <a:defRPr lang="zh-CN"/>
              </a:defPPr>
              <a:lvl1pPr>
                <a:defRPr sz="2800" b="1">
                  <a:solidFill>
                    <a:schemeClr val="bg1"/>
                  </a:solidFill>
                  <a:latin typeface="MiSans Heavy" panose="00000A00000000000000" pitchFamily="2" charset="-122"/>
                  <a:ea typeface="MiSans Heavy" panose="00000A00000000000000" pitchFamily="2" charset="-122"/>
                </a:defRPr>
              </a:lvl1pPr>
            </a:lstStyle>
            <a:p>
              <a:r>
                <a:rPr lang="en-US" altLang="zh-CN" dirty="0">
                  <a:sym typeface="+mn-lt"/>
                </a:rPr>
                <a:t>1.3</a:t>
              </a:r>
              <a:endParaRPr lang="en-US" altLang="zh-CN" dirty="0">
                <a:sym typeface="+mn-lt"/>
              </a:endParaRPr>
            </a:p>
          </p:txBody>
        </p:sp>
      </p:grpSp>
      <p:sp>
        <p:nvSpPr>
          <p:cNvPr id="4" name="椭圆 3"/>
          <p:cNvSpPr/>
          <p:nvPr/>
        </p:nvSpPr>
        <p:spPr>
          <a:xfrm>
            <a:off x="30101" y="1179014"/>
            <a:ext cx="4107542" cy="4107542"/>
          </a:xfrm>
          <a:prstGeom prst="ellipse">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solidFill>
                <a:schemeClr val="lt1"/>
              </a:solidFill>
              <a:sym typeface="+mn-lt"/>
            </a:endParaRPr>
          </a:p>
        </p:txBody>
      </p:sp>
      <p:grpSp>
        <p:nvGrpSpPr>
          <p:cNvPr id="7" name="组合 6"/>
          <p:cNvGrpSpPr/>
          <p:nvPr>
            <p:custDataLst>
              <p:tags r:id="rId1"/>
            </p:custDataLst>
          </p:nvPr>
        </p:nvGrpSpPr>
        <p:grpSpPr>
          <a:xfrm>
            <a:off x="5098908" y="3255593"/>
            <a:ext cx="737318" cy="737318"/>
            <a:chOff x="4541633" y="4753260"/>
            <a:chExt cx="737318" cy="737318"/>
          </a:xfrm>
        </p:grpSpPr>
        <p:sp>
          <p:nvSpPr>
            <p:cNvPr id="11" name="椭圆 10" descr="D:\51PPT模板网\51pptmoban.com\图片.jpg"/>
            <p:cNvSpPr/>
            <p:nvPr>
              <p:custDataLst>
                <p:tags r:id="rId2"/>
              </p:custDataLst>
            </p:nvPr>
          </p:nvSpPr>
          <p:spPr>
            <a:xfrm>
              <a:off x="4541633" y="4753260"/>
              <a:ext cx="737318" cy="737318"/>
            </a:xfrm>
            <a:prstGeom prst="ellipse">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solidFill>
                  <a:schemeClr val="lt1"/>
                </a:solidFill>
                <a:sym typeface="+mn-lt"/>
              </a:endParaRPr>
            </a:p>
          </p:txBody>
        </p:sp>
        <p:pic>
          <p:nvPicPr>
            <p:cNvPr id="12" name="图形 11" descr="D:\51PPT模板网\51pptmoban.com\图片.jpg"/>
            <p:cNvPicPr>
              <a:picLocks noChangeAspect="1"/>
            </p:cNvPicPr>
            <p:nvPr>
              <p:custDataLst>
                <p:tags r:id="rId3"/>
              </p:custDataLst>
            </p:nvPr>
          </p:nvPicPr>
          <p:blipFill>
            <a:blip r:embed="rId4" cstate="email">
              <a:extLst>
                <a:ext uri="{96DAC541-7B7A-43D3-8B79-37D633B846F1}">
                  <asvg:svgBlip xmlns:asvg="http://schemas.microsoft.com/office/drawing/2016/SVG/main" r:embed="rId5"/>
                </a:ext>
              </a:extLst>
            </a:blip>
            <a:stretch>
              <a:fillRect/>
            </a:stretch>
          </p:blipFill>
          <p:spPr>
            <a:xfrm>
              <a:off x="4725762" y="4946162"/>
              <a:ext cx="369060" cy="369060"/>
            </a:xfrm>
            <a:prstGeom prst="rect">
              <a:avLst/>
            </a:prstGeom>
          </p:spPr>
        </p:pic>
      </p:grpSp>
      <p:grpSp>
        <p:nvGrpSpPr>
          <p:cNvPr id="13" name="组合 12"/>
          <p:cNvGrpSpPr/>
          <p:nvPr>
            <p:custDataLst>
              <p:tags r:id="rId6"/>
            </p:custDataLst>
          </p:nvPr>
        </p:nvGrpSpPr>
        <p:grpSpPr>
          <a:xfrm>
            <a:off x="5098910" y="4542747"/>
            <a:ext cx="737318" cy="737318"/>
            <a:chOff x="8166099" y="4753260"/>
            <a:chExt cx="737318" cy="737318"/>
          </a:xfrm>
        </p:grpSpPr>
        <p:sp>
          <p:nvSpPr>
            <p:cNvPr id="14" name="椭圆 13" descr="D:\51PPT模板网\51pptmoban.com\图片.jpg"/>
            <p:cNvSpPr/>
            <p:nvPr>
              <p:custDataLst>
                <p:tags r:id="rId7"/>
              </p:custDataLst>
            </p:nvPr>
          </p:nvSpPr>
          <p:spPr>
            <a:xfrm>
              <a:off x="8166099" y="4753260"/>
              <a:ext cx="737318" cy="737318"/>
            </a:xfrm>
            <a:prstGeom prst="ellipse">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solidFill>
                  <a:schemeClr val="lt1"/>
                </a:solidFill>
                <a:sym typeface="+mn-lt"/>
              </a:endParaRPr>
            </a:p>
          </p:txBody>
        </p:sp>
        <p:pic>
          <p:nvPicPr>
            <p:cNvPr id="15" name="图形 14" descr="D:\51PPT模板网\51pptmoban.com\图片.jpg"/>
            <p:cNvPicPr>
              <a:picLocks noChangeAspect="1"/>
            </p:cNvPicPr>
            <p:nvPr>
              <p:custDataLst>
                <p:tags r:id="rId8"/>
              </p:custDataLst>
            </p:nvPr>
          </p:nvPicPr>
          <p:blipFill>
            <a:blip r:embed="rId9" cstate="email">
              <a:extLst>
                <a:ext uri="{96DAC541-7B7A-43D3-8B79-37D633B846F1}">
                  <asvg:svgBlip xmlns:asvg="http://schemas.microsoft.com/office/drawing/2016/SVG/main" r:embed="rId10"/>
                </a:ext>
              </a:extLst>
            </a:blip>
            <a:stretch>
              <a:fillRect/>
            </a:stretch>
          </p:blipFill>
          <p:spPr>
            <a:xfrm>
              <a:off x="8359753" y="4914900"/>
              <a:ext cx="369060" cy="369060"/>
            </a:xfrm>
            <a:prstGeom prst="rect">
              <a:avLst/>
            </a:prstGeom>
          </p:spPr>
        </p:pic>
      </p:grpSp>
      <p:grpSp>
        <p:nvGrpSpPr>
          <p:cNvPr id="16" name="组合 15"/>
          <p:cNvGrpSpPr/>
          <p:nvPr>
            <p:custDataLst>
              <p:tags r:id="rId11"/>
            </p:custDataLst>
          </p:nvPr>
        </p:nvGrpSpPr>
        <p:grpSpPr>
          <a:xfrm>
            <a:off x="5098910" y="1903790"/>
            <a:ext cx="737318" cy="737318"/>
            <a:chOff x="917168" y="4753260"/>
            <a:chExt cx="737318" cy="737318"/>
          </a:xfrm>
        </p:grpSpPr>
        <p:sp>
          <p:nvSpPr>
            <p:cNvPr id="17" name="椭圆 16"/>
            <p:cNvSpPr/>
            <p:nvPr>
              <p:custDataLst>
                <p:tags r:id="rId12"/>
              </p:custDataLst>
            </p:nvPr>
          </p:nvSpPr>
          <p:spPr>
            <a:xfrm>
              <a:off x="917168" y="4753260"/>
              <a:ext cx="737318" cy="737318"/>
            </a:xfrm>
            <a:prstGeom prst="ellipse">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solidFill>
                  <a:schemeClr val="lt1"/>
                </a:solidFill>
                <a:sym typeface="+mn-lt"/>
              </a:endParaRPr>
            </a:p>
          </p:txBody>
        </p:sp>
        <p:pic>
          <p:nvPicPr>
            <p:cNvPr id="18" name="图形 17" descr="D:\51PPT模板网\51pptmoban.com\图片.jpg"/>
            <p:cNvPicPr>
              <a:picLocks noChangeAspect="1"/>
            </p:cNvPicPr>
            <p:nvPr>
              <p:custDataLst>
                <p:tags r:id="rId13"/>
              </p:custDataLst>
            </p:nvPr>
          </p:nvPicPr>
          <p:blipFill>
            <a:blip r:embed="rId14" cstate="email">
              <a:extLst>
                <a:ext uri="{96DAC541-7B7A-43D3-8B79-37D633B846F1}">
                  <asvg:svgBlip xmlns:asvg="http://schemas.microsoft.com/office/drawing/2016/SVG/main" r:embed="rId15"/>
                </a:ext>
              </a:extLst>
            </a:blip>
            <a:stretch>
              <a:fillRect/>
            </a:stretch>
          </p:blipFill>
          <p:spPr>
            <a:xfrm>
              <a:off x="1101297" y="4905376"/>
              <a:ext cx="369060" cy="369060"/>
            </a:xfrm>
            <a:prstGeom prst="rect">
              <a:avLst/>
            </a:prstGeom>
          </p:spPr>
        </p:pic>
      </p:grpSp>
      <p:grpSp>
        <p:nvGrpSpPr>
          <p:cNvPr id="19" name="组合 18"/>
          <p:cNvGrpSpPr/>
          <p:nvPr>
            <p:custDataLst>
              <p:tags r:id="rId16"/>
            </p:custDataLst>
          </p:nvPr>
        </p:nvGrpSpPr>
        <p:grpSpPr>
          <a:xfrm>
            <a:off x="5779772" y="1837055"/>
            <a:ext cx="4536438" cy="706755"/>
            <a:chOff x="7824529" y="2805292"/>
            <a:chExt cx="3155469" cy="706944"/>
          </a:xfrm>
        </p:grpSpPr>
        <p:sp>
          <p:nvSpPr>
            <p:cNvPr id="20" name="文本框 19"/>
            <p:cNvSpPr txBox="1"/>
            <p:nvPr>
              <p:custDataLst>
                <p:tags r:id="rId17"/>
              </p:custDataLst>
            </p:nvPr>
          </p:nvSpPr>
          <p:spPr>
            <a:xfrm>
              <a:off x="8013573" y="3142715"/>
              <a:ext cx="2966425" cy="322031"/>
            </a:xfrm>
            <a:prstGeom prst="rect">
              <a:avLst/>
            </a:prstGeom>
            <a:noFill/>
          </p:spPr>
          <p:txBody>
            <a:bodyPr wrap="square">
              <a:spAutoFit/>
            </a:bodyPr>
            <a:lstStyle>
              <a:defPPr>
                <a:defRPr lang="zh-CN"/>
              </a:defPPr>
              <a:lvl1pPr>
                <a:lnSpc>
                  <a:spcPct val="150000"/>
                </a:lnSpc>
                <a:defRPr sz="1050" b="0" i="0">
                  <a:solidFill>
                    <a:schemeClr val="bg1">
                      <a:lumMod val="50000"/>
                    </a:schemeClr>
                  </a:solidFill>
                  <a:effectLst/>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endParaRPr lang="en-US" altLang="zh-CN" sz="1000" dirty="0">
                <a:solidFill>
                  <a:schemeClr val="tx1"/>
                </a:solidFill>
                <a:latin typeface="+mn-lt"/>
                <a:ea typeface="+mn-ea"/>
                <a:cs typeface="+mn-ea"/>
                <a:sym typeface="+mn-lt"/>
              </a:endParaRPr>
            </a:p>
          </p:txBody>
        </p:sp>
        <p:sp>
          <p:nvSpPr>
            <p:cNvPr id="21" name="文本框 20"/>
            <p:cNvSpPr txBox="1"/>
            <p:nvPr>
              <p:custDataLst>
                <p:tags r:id="rId18"/>
              </p:custDataLst>
            </p:nvPr>
          </p:nvSpPr>
          <p:spPr>
            <a:xfrm>
              <a:off x="7824529" y="2805292"/>
              <a:ext cx="3037980" cy="706944"/>
            </a:xfrm>
            <a:prstGeom prst="rect">
              <a:avLst/>
            </a:prstGeom>
            <a:noFill/>
          </p:spPr>
          <p:txBody>
            <a:bodyPr wrap="square" rtlCol="0">
              <a:noAutofit/>
            </a:bodyPr>
            <a:lstStyle>
              <a:defPPr>
                <a:defRPr lang="zh-CN"/>
              </a:defPPr>
              <a:lvl1pPr>
                <a:defRPr sz="1600" b="1">
                  <a:solidFill>
                    <a:schemeClr val="tx1">
                      <a:lumMod val="95000"/>
                      <a:lumOff val="5000"/>
                    </a:schemeClr>
                  </a:solidFill>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endParaRPr lang="zh-CN" altLang="en-US" dirty="0">
                <a:solidFill>
                  <a:schemeClr val="tx1"/>
                </a:solidFill>
                <a:latin typeface="+mn-lt"/>
                <a:ea typeface="+mn-ea"/>
                <a:cs typeface="+mn-ea"/>
                <a:sym typeface="+mn-lt"/>
              </a:endParaRPr>
            </a:p>
            <a:p>
              <a:r>
                <a:rPr lang="zh-CN" altLang="en-US" dirty="0">
                  <a:solidFill>
                    <a:schemeClr val="tx1"/>
                  </a:solidFill>
                  <a:latin typeface="+mn-lt"/>
                  <a:ea typeface="+mn-ea"/>
                  <a:cs typeface="+mn-ea"/>
                  <a:sym typeface="+mn-lt"/>
                </a:rPr>
                <a:t>西北能化</a:t>
              </a:r>
              <a:r>
                <a:rPr lang="en-US" altLang="zh-CN" dirty="0">
                  <a:solidFill>
                    <a:schemeClr val="tx1"/>
                  </a:solidFill>
                  <a:latin typeface="+mn-lt"/>
                  <a:ea typeface="+mn-ea"/>
                  <a:cs typeface="+mn-ea"/>
                  <a:sym typeface="+mn-lt"/>
                </a:rPr>
                <a:t>2025</a:t>
              </a:r>
              <a:r>
                <a:rPr lang="zh-CN" altLang="en-US" dirty="0">
                  <a:solidFill>
                    <a:schemeClr val="tx1"/>
                  </a:solidFill>
                  <a:latin typeface="+mn-lt"/>
                  <a:ea typeface="+mn-ea"/>
                  <a:cs typeface="+mn-ea"/>
                  <a:sym typeface="+mn-lt"/>
                </a:rPr>
                <a:t>年循环水节能改造项目</a:t>
              </a:r>
              <a:endParaRPr lang="zh-CN" altLang="en-US" dirty="0">
                <a:solidFill>
                  <a:schemeClr val="tx1"/>
                </a:solidFill>
                <a:latin typeface="+mn-lt"/>
                <a:ea typeface="+mn-ea"/>
                <a:cs typeface="+mn-ea"/>
                <a:sym typeface="+mn-lt"/>
              </a:endParaRPr>
            </a:p>
          </p:txBody>
        </p:sp>
      </p:grpSp>
      <p:grpSp>
        <p:nvGrpSpPr>
          <p:cNvPr id="22" name="组合 21"/>
          <p:cNvGrpSpPr/>
          <p:nvPr>
            <p:custDataLst>
              <p:tags r:id="rId19"/>
            </p:custDataLst>
          </p:nvPr>
        </p:nvGrpSpPr>
        <p:grpSpPr>
          <a:xfrm>
            <a:off x="5835650" y="3176270"/>
            <a:ext cx="4606290" cy="692785"/>
            <a:chOff x="7866873" y="2832604"/>
            <a:chExt cx="3025228" cy="685173"/>
          </a:xfrm>
        </p:grpSpPr>
        <p:sp>
          <p:nvSpPr>
            <p:cNvPr id="23" name="文本框 22"/>
            <p:cNvSpPr txBox="1"/>
            <p:nvPr>
              <p:custDataLst>
                <p:tags r:id="rId20"/>
              </p:custDataLst>
            </p:nvPr>
          </p:nvSpPr>
          <p:spPr>
            <a:xfrm>
              <a:off x="7925676" y="3116673"/>
              <a:ext cx="2966425" cy="318408"/>
            </a:xfrm>
            <a:prstGeom prst="rect">
              <a:avLst/>
            </a:prstGeom>
            <a:noFill/>
          </p:spPr>
          <p:txBody>
            <a:bodyPr wrap="square">
              <a:spAutoFit/>
            </a:bodyPr>
            <a:lstStyle>
              <a:defPPr>
                <a:defRPr lang="zh-CN"/>
              </a:defPPr>
              <a:lvl1pPr>
                <a:lnSpc>
                  <a:spcPct val="150000"/>
                </a:lnSpc>
                <a:defRPr sz="1050" b="0" i="0">
                  <a:solidFill>
                    <a:schemeClr val="bg1">
                      <a:lumMod val="50000"/>
                    </a:schemeClr>
                  </a:solidFill>
                  <a:effectLst/>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endParaRPr lang="en-US" altLang="zh-CN" sz="1000" dirty="0">
                <a:solidFill>
                  <a:schemeClr val="tx1"/>
                </a:solidFill>
                <a:latin typeface="+mn-lt"/>
                <a:ea typeface="+mn-ea"/>
                <a:cs typeface="+mn-ea"/>
                <a:sym typeface="+mn-lt"/>
              </a:endParaRPr>
            </a:p>
          </p:txBody>
        </p:sp>
        <p:sp>
          <p:nvSpPr>
            <p:cNvPr id="24" name="文本框 23"/>
            <p:cNvSpPr txBox="1"/>
            <p:nvPr>
              <p:custDataLst>
                <p:tags r:id="rId21"/>
              </p:custDataLst>
            </p:nvPr>
          </p:nvSpPr>
          <p:spPr>
            <a:xfrm>
              <a:off x="7866873" y="2832604"/>
              <a:ext cx="2339193" cy="685173"/>
            </a:xfrm>
            <a:prstGeom prst="rect">
              <a:avLst/>
            </a:prstGeom>
            <a:noFill/>
          </p:spPr>
          <p:txBody>
            <a:bodyPr wrap="square" rtlCol="0">
              <a:noAutofit/>
            </a:bodyPr>
            <a:lstStyle>
              <a:defPPr>
                <a:defRPr lang="zh-CN"/>
              </a:defPPr>
              <a:lvl1pPr>
                <a:defRPr sz="1600" b="1">
                  <a:solidFill>
                    <a:schemeClr val="tx1">
                      <a:lumMod val="95000"/>
                      <a:lumOff val="5000"/>
                    </a:schemeClr>
                  </a:solidFill>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endParaRPr lang="zh-CN" altLang="en-US" dirty="0">
                <a:solidFill>
                  <a:schemeClr val="tx1"/>
                </a:solidFill>
                <a:latin typeface="+mn-lt"/>
                <a:ea typeface="+mn-ea"/>
                <a:cs typeface="+mn-ea"/>
                <a:sym typeface="+mn-lt"/>
              </a:endParaRPr>
            </a:p>
            <a:p>
              <a:r>
                <a:rPr lang="zh-CN" altLang="en-US" dirty="0">
                  <a:solidFill>
                    <a:schemeClr val="tx1"/>
                  </a:solidFill>
                  <a:latin typeface="+mn-lt"/>
                  <a:ea typeface="+mn-ea"/>
                  <a:cs typeface="+mn-ea"/>
                  <a:sym typeface="+mn-lt"/>
                </a:rPr>
                <a:t>西北能化</a:t>
              </a:r>
              <a:r>
                <a:rPr lang="en-US" altLang="zh-CN" dirty="0">
                  <a:solidFill>
                    <a:schemeClr val="tx1"/>
                  </a:solidFill>
                  <a:latin typeface="+mn-lt"/>
                  <a:ea typeface="+mn-ea"/>
                  <a:cs typeface="+mn-ea"/>
                  <a:sym typeface="+mn-lt"/>
                </a:rPr>
                <a:t>2025</a:t>
              </a:r>
              <a:r>
                <a:rPr lang="zh-CN" altLang="en-US" dirty="0">
                  <a:solidFill>
                    <a:schemeClr val="tx1"/>
                  </a:solidFill>
                  <a:latin typeface="+mn-lt"/>
                  <a:ea typeface="+mn-ea"/>
                  <a:cs typeface="+mn-ea"/>
                  <a:sym typeface="+mn-lt"/>
                </a:rPr>
                <a:t>年污水系统带式压滤机智能化改造</a:t>
              </a:r>
              <a:endParaRPr lang="zh-CN" altLang="en-US" dirty="0">
                <a:solidFill>
                  <a:schemeClr val="tx1"/>
                </a:solidFill>
                <a:latin typeface="+mn-lt"/>
                <a:ea typeface="+mn-ea"/>
                <a:cs typeface="+mn-ea"/>
                <a:sym typeface="+mn-lt"/>
              </a:endParaRPr>
            </a:p>
          </p:txBody>
        </p:sp>
      </p:grpSp>
      <p:grpSp>
        <p:nvGrpSpPr>
          <p:cNvPr id="25" name="组合 24"/>
          <p:cNvGrpSpPr/>
          <p:nvPr>
            <p:custDataLst>
              <p:tags r:id="rId22"/>
            </p:custDataLst>
          </p:nvPr>
        </p:nvGrpSpPr>
        <p:grpSpPr>
          <a:xfrm>
            <a:off x="5925287" y="4488590"/>
            <a:ext cx="4866640" cy="929005"/>
            <a:chOff x="7925676" y="2832604"/>
            <a:chExt cx="4866640" cy="929005"/>
          </a:xfrm>
        </p:grpSpPr>
        <p:sp>
          <p:nvSpPr>
            <p:cNvPr id="26" name="文本框 25"/>
            <p:cNvSpPr txBox="1"/>
            <p:nvPr>
              <p:custDataLst>
                <p:tags r:id="rId23"/>
              </p:custDataLst>
            </p:nvPr>
          </p:nvSpPr>
          <p:spPr>
            <a:xfrm>
              <a:off x="7925676" y="3116449"/>
              <a:ext cx="4866640" cy="645160"/>
            </a:xfrm>
            <a:prstGeom prst="rect">
              <a:avLst/>
            </a:prstGeom>
            <a:noFill/>
          </p:spPr>
          <p:txBody>
            <a:bodyPr wrap="square">
              <a:noAutofit/>
            </a:bodyPr>
            <a:lstStyle>
              <a:defPPr>
                <a:defRPr lang="zh-CN"/>
              </a:defPPr>
              <a:lvl1pPr>
                <a:lnSpc>
                  <a:spcPct val="150000"/>
                </a:lnSpc>
                <a:defRPr sz="1050" b="0" i="0">
                  <a:solidFill>
                    <a:schemeClr val="bg1">
                      <a:lumMod val="50000"/>
                    </a:schemeClr>
                  </a:solidFill>
                  <a:effectLst/>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endParaRPr lang="en-US" altLang="zh-CN" sz="1000" dirty="0">
                <a:solidFill>
                  <a:schemeClr val="tx1"/>
                </a:solidFill>
                <a:latin typeface="+mn-lt"/>
                <a:ea typeface="+mn-ea"/>
                <a:cs typeface="+mn-ea"/>
                <a:sym typeface="+mn-lt"/>
              </a:endParaRPr>
            </a:p>
          </p:txBody>
        </p:sp>
        <p:sp>
          <p:nvSpPr>
            <p:cNvPr id="27" name="文本框 26"/>
            <p:cNvSpPr txBox="1"/>
            <p:nvPr>
              <p:custDataLst>
                <p:tags r:id="rId24"/>
              </p:custDataLst>
            </p:nvPr>
          </p:nvSpPr>
          <p:spPr>
            <a:xfrm>
              <a:off x="7925676" y="2832604"/>
              <a:ext cx="3472815" cy="817245"/>
            </a:xfrm>
            <a:prstGeom prst="rect">
              <a:avLst/>
            </a:prstGeom>
            <a:noFill/>
          </p:spPr>
          <p:txBody>
            <a:bodyPr wrap="square" rtlCol="0">
              <a:noAutofit/>
            </a:bodyPr>
            <a:lstStyle>
              <a:defPPr>
                <a:defRPr lang="zh-CN"/>
              </a:defPPr>
              <a:lvl1pPr>
                <a:defRPr sz="1600" b="1">
                  <a:solidFill>
                    <a:schemeClr val="tx1">
                      <a:lumMod val="95000"/>
                      <a:lumOff val="5000"/>
                    </a:schemeClr>
                  </a:solidFill>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endParaRPr lang="zh-CN" altLang="en-US" dirty="0">
                <a:solidFill>
                  <a:schemeClr val="tx1"/>
                </a:solidFill>
                <a:latin typeface="+mn-lt"/>
                <a:ea typeface="+mn-ea"/>
                <a:cs typeface="+mn-ea"/>
                <a:sym typeface="+mn-lt"/>
              </a:endParaRPr>
            </a:p>
            <a:p>
              <a:r>
                <a:rPr lang="zh-CN" altLang="en-US" dirty="0">
                  <a:solidFill>
                    <a:schemeClr val="tx1"/>
                  </a:solidFill>
                  <a:latin typeface="+mn-lt"/>
                  <a:ea typeface="+mn-ea"/>
                  <a:cs typeface="+mn-ea"/>
                  <a:sym typeface="+mn-lt"/>
                </a:rPr>
                <a:t>西北能化</a:t>
              </a:r>
              <a:r>
                <a:rPr lang="en-US" altLang="zh-CN" dirty="0">
                  <a:solidFill>
                    <a:schemeClr val="tx1"/>
                  </a:solidFill>
                  <a:latin typeface="+mn-lt"/>
                  <a:ea typeface="+mn-ea"/>
                  <a:cs typeface="+mn-ea"/>
                  <a:sym typeface="+mn-lt"/>
                </a:rPr>
                <a:t>2025</a:t>
              </a:r>
              <a:r>
                <a:rPr lang="zh-CN" altLang="en-US" dirty="0">
                  <a:solidFill>
                    <a:schemeClr val="tx1"/>
                  </a:solidFill>
                  <a:latin typeface="+mn-lt"/>
                  <a:ea typeface="+mn-ea"/>
                  <a:cs typeface="+mn-ea"/>
                  <a:sym typeface="+mn-lt"/>
                </a:rPr>
                <a:t>年信息化平台建立数据库</a:t>
              </a:r>
              <a:endParaRPr lang="zh-CN" altLang="en-US" dirty="0">
                <a:solidFill>
                  <a:schemeClr val="tx1"/>
                </a:solidFill>
                <a:latin typeface="+mn-lt"/>
                <a:ea typeface="+mn-ea"/>
                <a:cs typeface="+mn-ea"/>
                <a:sym typeface="+mn-lt"/>
              </a:endParaRPr>
            </a:p>
          </p:txBody>
        </p:sp>
      </p:grpSp>
      <p:pic>
        <p:nvPicPr>
          <p:cNvPr id="29" name="图片 28" descr="D:\51PPT模板网\51pptmoban.com\图片.jpg"/>
          <p:cNvPicPr>
            <a:picLocks noChangeAspect="1"/>
          </p:cNvPicPr>
          <p:nvPr/>
        </p:nvPicPr>
        <p:blipFill>
          <a:blip r:embed="rId25" cstate="screen">
            <a:grayscl/>
          </a:blip>
          <a:stretch>
            <a:fillRect/>
          </a:stretch>
        </p:blipFill>
        <p:spPr>
          <a:xfrm>
            <a:off x="77189" y="2428312"/>
            <a:ext cx="3840190" cy="296347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42615" y="72390"/>
            <a:ext cx="4918710" cy="759251"/>
            <a:chOff x="1453454" y="2144092"/>
            <a:chExt cx="4347161" cy="759251"/>
          </a:xfrm>
        </p:grpSpPr>
        <p:grpSp>
          <p:nvGrpSpPr>
            <p:cNvPr id="3" name="组合 2"/>
            <p:cNvGrpSpPr/>
            <p:nvPr/>
          </p:nvGrpSpPr>
          <p:grpSpPr>
            <a:xfrm>
              <a:off x="1453454" y="2144092"/>
              <a:ext cx="4347161" cy="759251"/>
              <a:chOff x="1453454" y="2144092"/>
              <a:chExt cx="4347161" cy="759251"/>
            </a:xfrm>
          </p:grpSpPr>
          <p:sp>
            <p:nvSpPr>
              <p:cNvPr id="9" name="任意多边形: 形状 8"/>
              <p:cNvSpPr/>
              <p:nvPr/>
            </p:nvSpPr>
            <p:spPr>
              <a:xfrm>
                <a:off x="1453454" y="2734680"/>
                <a:ext cx="4347161" cy="168663"/>
              </a:xfrm>
              <a:custGeom>
                <a:avLst/>
                <a:gdLst>
                  <a:gd name="connsiteX0" fmla="*/ 169 w 10059492"/>
                  <a:gd name="connsiteY0" fmla="*/ 156 h 390292"/>
                  <a:gd name="connsiteX1" fmla="*/ 351363 w 10059492"/>
                  <a:gd name="connsiteY1" fmla="*/ 230 h 390292"/>
                  <a:gd name="connsiteX2" fmla="*/ 351655 w 10059492"/>
                  <a:gd name="connsiteY2" fmla="*/ 249253 h 390292"/>
                  <a:gd name="connsiteX3" fmla="*/ 167359 w 10059492"/>
                  <a:gd name="connsiteY3" fmla="*/ 249837 h 390292"/>
                  <a:gd name="connsiteX4" fmla="*/ 167286 w 10059492"/>
                  <a:gd name="connsiteY4" fmla="*/ 171095 h 390292"/>
                  <a:gd name="connsiteX5" fmla="*/ 273141 w 10059492"/>
                  <a:gd name="connsiteY5" fmla="*/ 171095 h 390292"/>
                  <a:gd name="connsiteX6" fmla="*/ 273360 w 10059492"/>
                  <a:gd name="connsiteY6" fmla="*/ 78607 h 390292"/>
                  <a:gd name="connsiteX7" fmla="*/ 78537 w 10059492"/>
                  <a:gd name="connsiteY7" fmla="*/ 78314 h 390292"/>
                  <a:gd name="connsiteX8" fmla="*/ 78610 w 10059492"/>
                  <a:gd name="connsiteY8" fmla="*/ 312861 h 390292"/>
                  <a:gd name="connsiteX9" fmla="*/ 9980905 w 10059492"/>
                  <a:gd name="connsiteY9" fmla="*/ 312934 h 390292"/>
                  <a:gd name="connsiteX10" fmla="*/ 9981198 w 10059492"/>
                  <a:gd name="connsiteY10" fmla="*/ 78314 h 390292"/>
                  <a:gd name="connsiteX11" fmla="*/ 9786594 w 10059492"/>
                  <a:gd name="connsiteY11" fmla="*/ 78314 h 390292"/>
                  <a:gd name="connsiteX12" fmla="*/ 9786594 w 10059492"/>
                  <a:gd name="connsiteY12" fmla="*/ 171095 h 390292"/>
                  <a:gd name="connsiteX13" fmla="*/ 9892375 w 10059492"/>
                  <a:gd name="connsiteY13" fmla="*/ 171168 h 390292"/>
                  <a:gd name="connsiteX14" fmla="*/ 9892375 w 10059492"/>
                  <a:gd name="connsiteY14" fmla="*/ 249764 h 390292"/>
                  <a:gd name="connsiteX15" fmla="*/ 9708006 w 10059492"/>
                  <a:gd name="connsiteY15" fmla="*/ 249618 h 390292"/>
                  <a:gd name="connsiteX16" fmla="*/ 9708006 w 10059492"/>
                  <a:gd name="connsiteY16" fmla="*/ 156 h 390292"/>
                  <a:gd name="connsiteX17" fmla="*/ 10059492 w 10059492"/>
                  <a:gd name="connsiteY17" fmla="*/ 156 h 390292"/>
                  <a:gd name="connsiteX18" fmla="*/ 10059346 w 10059492"/>
                  <a:gd name="connsiteY18" fmla="*/ 390287 h 390292"/>
                  <a:gd name="connsiteX19" fmla="*/ 169 w 10059492"/>
                  <a:gd name="connsiteY19" fmla="*/ 390068 h 390292"/>
                  <a:gd name="connsiteX20" fmla="*/ 169 w 10059492"/>
                  <a:gd name="connsiteY20" fmla="*/ 156 h 39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9492" h="390292">
                    <a:moveTo>
                      <a:pt x="169" y="156"/>
                    </a:moveTo>
                    <a:cubicBezTo>
                      <a:pt x="117209" y="10"/>
                      <a:pt x="234322" y="-136"/>
                      <a:pt x="351363" y="230"/>
                    </a:cubicBezTo>
                    <a:cubicBezTo>
                      <a:pt x="351436" y="83213"/>
                      <a:pt x="350924" y="166269"/>
                      <a:pt x="351655" y="249253"/>
                    </a:cubicBezTo>
                    <a:cubicBezTo>
                      <a:pt x="290247" y="250495"/>
                      <a:pt x="228840" y="249398"/>
                      <a:pt x="167359" y="249837"/>
                    </a:cubicBezTo>
                    <a:cubicBezTo>
                      <a:pt x="166116" y="223517"/>
                      <a:pt x="165970" y="197269"/>
                      <a:pt x="167286" y="171095"/>
                    </a:cubicBezTo>
                    <a:cubicBezTo>
                      <a:pt x="202595" y="171168"/>
                      <a:pt x="237832" y="171095"/>
                      <a:pt x="273141" y="171095"/>
                    </a:cubicBezTo>
                    <a:cubicBezTo>
                      <a:pt x="273214" y="140241"/>
                      <a:pt x="272995" y="109387"/>
                      <a:pt x="273360" y="78607"/>
                    </a:cubicBezTo>
                    <a:cubicBezTo>
                      <a:pt x="208444" y="77876"/>
                      <a:pt x="143527" y="78387"/>
                      <a:pt x="78537" y="78314"/>
                    </a:cubicBezTo>
                    <a:cubicBezTo>
                      <a:pt x="78464" y="156472"/>
                      <a:pt x="78318" y="234703"/>
                      <a:pt x="78610" y="312861"/>
                    </a:cubicBezTo>
                    <a:cubicBezTo>
                      <a:pt x="3379424" y="313007"/>
                      <a:pt x="6680164" y="312861"/>
                      <a:pt x="9980905" y="312934"/>
                    </a:cubicBezTo>
                    <a:cubicBezTo>
                      <a:pt x="9981564" y="234703"/>
                      <a:pt x="9980978" y="156472"/>
                      <a:pt x="9981198" y="78314"/>
                    </a:cubicBezTo>
                    <a:cubicBezTo>
                      <a:pt x="9916281" y="78241"/>
                      <a:pt x="9851437" y="78241"/>
                      <a:pt x="9786594" y="78314"/>
                    </a:cubicBezTo>
                    <a:cubicBezTo>
                      <a:pt x="9786447" y="109241"/>
                      <a:pt x="9786447" y="140168"/>
                      <a:pt x="9786594" y="171095"/>
                    </a:cubicBezTo>
                    <a:cubicBezTo>
                      <a:pt x="9821829" y="171168"/>
                      <a:pt x="9857066" y="171095"/>
                      <a:pt x="9892375" y="171168"/>
                    </a:cubicBezTo>
                    <a:cubicBezTo>
                      <a:pt x="9892449" y="197342"/>
                      <a:pt x="9892375" y="223517"/>
                      <a:pt x="9892375" y="249764"/>
                    </a:cubicBezTo>
                    <a:cubicBezTo>
                      <a:pt x="9830894" y="249764"/>
                      <a:pt x="9769487" y="249910"/>
                      <a:pt x="9708006" y="249618"/>
                    </a:cubicBezTo>
                    <a:cubicBezTo>
                      <a:pt x="9707787" y="166489"/>
                      <a:pt x="9707787" y="83286"/>
                      <a:pt x="9708006" y="156"/>
                    </a:cubicBezTo>
                    <a:cubicBezTo>
                      <a:pt x="9825193" y="10"/>
                      <a:pt x="9942306" y="10"/>
                      <a:pt x="10059492" y="156"/>
                    </a:cubicBezTo>
                    <a:cubicBezTo>
                      <a:pt x="10059346" y="130151"/>
                      <a:pt x="10059639" y="260219"/>
                      <a:pt x="10059346" y="390287"/>
                    </a:cubicBezTo>
                    <a:cubicBezTo>
                      <a:pt x="6706336" y="390141"/>
                      <a:pt x="3353252" y="390507"/>
                      <a:pt x="169" y="390068"/>
                    </a:cubicBezTo>
                    <a:cubicBezTo>
                      <a:pt x="-124" y="260146"/>
                      <a:pt x="23" y="130151"/>
                      <a:pt x="169" y="156"/>
                    </a:cubicBezTo>
                    <a:close/>
                  </a:path>
                </a:pathLst>
              </a:custGeom>
              <a:solidFill>
                <a:srgbClr val="1E1E1E"/>
              </a:solidFill>
              <a:ln w="7308" cap="flat">
                <a:noFill/>
                <a:prstDash val="solid"/>
                <a:miter/>
              </a:ln>
            </p:spPr>
            <p:txBody>
              <a:bodyPr rtlCol="0" anchor="ctr"/>
              <a:lstStyle/>
              <a:p>
                <a:endParaRPr lang="zh-CN" altLang="en-US">
                  <a:cs typeface="+mn-ea"/>
                  <a:sym typeface="+mn-lt"/>
                </a:endParaRPr>
              </a:p>
            </p:txBody>
          </p:sp>
          <p:sp>
            <p:nvSpPr>
              <p:cNvPr id="10" name="矩形: 圆角 9"/>
              <p:cNvSpPr/>
              <p:nvPr/>
            </p:nvSpPr>
            <p:spPr>
              <a:xfrm>
                <a:off x="1673450" y="2144092"/>
                <a:ext cx="4126604" cy="624840"/>
              </a:xfrm>
              <a:prstGeom prst="roundRect">
                <a:avLst>
                  <a:gd name="adj" fmla="val 0"/>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2904191" y="2308557"/>
              <a:ext cx="2797089" cy="414655"/>
            </a:xfrm>
            <a:prstGeom prst="rect">
              <a:avLst/>
            </a:prstGeom>
            <a:noFill/>
          </p:spPr>
          <p:txBody>
            <a:bodyPr wrap="square" rtlCol="0">
              <a:noAutofit/>
            </a:bodyPr>
            <a:lstStyle>
              <a:defPPr>
                <a:defRPr lang="zh-CN"/>
              </a:defPPr>
              <a:lvl1pPr>
                <a:defRPr sz="2800" b="1">
                  <a:gradFill>
                    <a:gsLst>
                      <a:gs pos="0">
                        <a:schemeClr val="accent2">
                          <a:lumMod val="20000"/>
                          <a:lumOff val="80000"/>
                        </a:schemeClr>
                      </a:gs>
                      <a:gs pos="100000">
                        <a:srgbClr val="EBAD3C"/>
                      </a:gs>
                    </a:gsLst>
                    <a:lin ang="5400000" scaled="1"/>
                  </a:gradFill>
                  <a:latin typeface="+mn-ea"/>
                </a:defRPr>
              </a:lvl1pPr>
            </a:lstStyle>
            <a:p>
              <a:r>
                <a:rPr lang="zh-CN" altLang="en-US" sz="1800" dirty="0">
                  <a:solidFill>
                    <a:schemeClr val="bg1"/>
                  </a:solidFill>
                  <a:latin typeface="+mn-lt"/>
                  <a:cs typeface="+mn-ea"/>
                  <a:sym typeface="+mn-lt"/>
                </a:rPr>
                <a:t>项目增补、调剂、结转情况</a:t>
              </a:r>
              <a:endParaRPr lang="zh-CN" altLang="en-US" sz="1800" dirty="0">
                <a:solidFill>
                  <a:schemeClr val="bg1"/>
                </a:solidFill>
                <a:latin typeface="+mn-lt"/>
                <a:cs typeface="+mn-ea"/>
                <a:sym typeface="+mn-lt"/>
              </a:endParaRPr>
            </a:p>
          </p:txBody>
        </p:sp>
        <p:sp>
          <p:nvSpPr>
            <p:cNvPr id="6" name="文本框 5"/>
            <p:cNvSpPr txBox="1"/>
            <p:nvPr/>
          </p:nvSpPr>
          <p:spPr>
            <a:xfrm>
              <a:off x="2282249" y="2220479"/>
              <a:ext cx="721995" cy="521970"/>
            </a:xfrm>
            <a:prstGeom prst="rect">
              <a:avLst/>
            </a:prstGeom>
            <a:noFill/>
          </p:spPr>
          <p:txBody>
            <a:bodyPr wrap="square" rtlCol="0">
              <a:spAutoFit/>
            </a:bodyPr>
            <a:lstStyle>
              <a:defPPr>
                <a:defRPr lang="zh-CN"/>
              </a:defPPr>
              <a:lvl1pPr>
                <a:defRPr sz="2800" b="1">
                  <a:solidFill>
                    <a:schemeClr val="bg1"/>
                  </a:solidFill>
                  <a:latin typeface="MiSans Heavy" panose="00000A00000000000000" pitchFamily="2" charset="-122"/>
                  <a:ea typeface="MiSans Heavy" panose="00000A00000000000000" pitchFamily="2" charset="-122"/>
                </a:defRPr>
              </a:lvl1pPr>
            </a:lstStyle>
            <a:p>
              <a:r>
                <a:rPr lang="en-US" altLang="zh-CN" dirty="0">
                  <a:sym typeface="+mn-lt"/>
                </a:rPr>
                <a:t>1.4</a:t>
              </a:r>
              <a:endParaRPr lang="en-US" altLang="zh-CN" dirty="0">
                <a:sym typeface="+mn-lt"/>
              </a:endParaRPr>
            </a:p>
          </p:txBody>
        </p:sp>
      </p:grpSp>
      <p:grpSp>
        <p:nvGrpSpPr>
          <p:cNvPr id="4" name="组合 3"/>
          <p:cNvGrpSpPr/>
          <p:nvPr>
            <p:custDataLst>
              <p:tags r:id="rId1"/>
            </p:custDataLst>
          </p:nvPr>
        </p:nvGrpSpPr>
        <p:grpSpPr>
          <a:xfrm>
            <a:off x="947738" y="1345831"/>
            <a:ext cx="10296523" cy="4245086"/>
            <a:chOff x="874713" y="1571625"/>
            <a:chExt cx="10442574" cy="4305300"/>
          </a:xfrm>
        </p:grpSpPr>
        <p:sp>
          <p:nvSpPr>
            <p:cNvPr id="7" name="矩形 6" descr="D:\51PPT模板网\51pptmoban.com\图片.jpg"/>
            <p:cNvSpPr/>
            <p:nvPr>
              <p:custDataLst>
                <p:tags r:id="rId2"/>
              </p:custDataLst>
            </p:nvPr>
          </p:nvSpPr>
          <p:spPr>
            <a:xfrm>
              <a:off x="874713" y="1571625"/>
              <a:ext cx="5049837" cy="2152650"/>
            </a:xfrm>
            <a:prstGeom prst="rect">
              <a:avLst/>
            </a:prstGeom>
            <a:blipFill>
              <a:blip r:embed="rId3" cstate="screen">
                <a:grayscl/>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cs typeface="+mn-ea"/>
                <a:sym typeface="+mn-lt"/>
              </a:endParaRPr>
            </a:p>
          </p:txBody>
        </p:sp>
        <p:sp>
          <p:nvSpPr>
            <p:cNvPr id="11" name="矩形 10" descr="D:\51PPT模板网\51pptmoban.com\图片.jpg"/>
            <p:cNvSpPr/>
            <p:nvPr>
              <p:custDataLst>
                <p:tags r:id="rId4"/>
              </p:custDataLst>
            </p:nvPr>
          </p:nvSpPr>
          <p:spPr>
            <a:xfrm>
              <a:off x="1105091" y="3724275"/>
              <a:ext cx="5049837" cy="2152650"/>
            </a:xfrm>
            <a:prstGeom prst="rect">
              <a:avLst/>
            </a:prstGeom>
            <a:blipFill>
              <a:blip r:embed="rId5" cstate="screen">
                <a:grayscl/>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cs typeface="+mn-ea"/>
                <a:sym typeface="+mn-lt"/>
              </a:endParaRPr>
            </a:p>
          </p:txBody>
        </p:sp>
        <p:grpSp>
          <p:nvGrpSpPr>
            <p:cNvPr id="19" name="组合 18"/>
            <p:cNvGrpSpPr/>
            <p:nvPr/>
          </p:nvGrpSpPr>
          <p:grpSpPr>
            <a:xfrm>
              <a:off x="5981513" y="1672407"/>
              <a:ext cx="5059320" cy="4144186"/>
              <a:chOff x="-2341" y="1454441"/>
              <a:chExt cx="5059320" cy="4144186"/>
            </a:xfrm>
          </p:grpSpPr>
          <p:sp>
            <p:nvSpPr>
              <p:cNvPr id="24" name="文本框 23"/>
              <p:cNvSpPr txBox="1"/>
              <p:nvPr>
                <p:custDataLst>
                  <p:tags r:id="rId6"/>
                </p:custDataLst>
              </p:nvPr>
            </p:nvSpPr>
            <p:spPr>
              <a:xfrm>
                <a:off x="283598" y="2190541"/>
                <a:ext cx="4773381" cy="3408086"/>
              </a:xfrm>
              <a:prstGeom prst="rect">
                <a:avLst/>
              </a:prstGeom>
              <a:noFill/>
            </p:spPr>
            <p:txBody>
              <a:bodyPr wrap="square">
                <a:noAutofit/>
              </a:bodyPr>
              <a:lstStyle>
                <a:defPPr>
                  <a:defRPr lang="zh-CN"/>
                </a:defPPr>
                <a:lvl1pPr>
                  <a:lnSpc>
                    <a:spcPct val="150000"/>
                  </a:lnSpc>
                  <a:defRPr sz="1050" b="0" i="0">
                    <a:solidFill>
                      <a:schemeClr val="bg1">
                        <a:lumMod val="50000"/>
                      </a:schemeClr>
                    </a:solidFill>
                    <a:effectLst/>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r>
                  <a:rPr lang="zh-CN" altLang="en-US" sz="1200" dirty="0">
                    <a:solidFill>
                      <a:schemeClr val="tx1">
                        <a:lumMod val="95000"/>
                        <a:lumOff val="5000"/>
                      </a:schemeClr>
                    </a:solidFill>
                    <a:latin typeface="+mn-lt"/>
                    <a:ea typeface="+mn-ea"/>
                    <a:cs typeface="+mn-ea"/>
                    <a:sym typeface="+mn-lt"/>
                  </a:rPr>
                  <a:t>由西北能化</a:t>
                </a:r>
                <a:r>
                  <a:rPr lang="en-US" altLang="zh-CN" sz="1200" dirty="0">
                    <a:solidFill>
                      <a:schemeClr val="tx1">
                        <a:lumMod val="95000"/>
                        <a:lumOff val="5000"/>
                      </a:schemeClr>
                    </a:solidFill>
                    <a:latin typeface="+mn-lt"/>
                    <a:ea typeface="+mn-ea"/>
                    <a:cs typeface="+mn-ea"/>
                    <a:sym typeface="+mn-lt"/>
                  </a:rPr>
                  <a:t>2025</a:t>
                </a:r>
                <a:r>
                  <a:rPr lang="zh-CN" altLang="en-US" sz="1200" dirty="0">
                    <a:solidFill>
                      <a:schemeClr val="tx1">
                        <a:lumMod val="95000"/>
                        <a:lumOff val="5000"/>
                      </a:schemeClr>
                    </a:solidFill>
                    <a:latin typeface="+mn-lt"/>
                    <a:ea typeface="+mn-ea"/>
                    <a:cs typeface="+mn-ea"/>
                    <a:sym typeface="+mn-lt"/>
                  </a:rPr>
                  <a:t>年硫气分离器</a:t>
                </a:r>
                <a:r>
                  <a:rPr lang="en-US" altLang="zh-CN" sz="1200" dirty="0">
                    <a:solidFill>
                      <a:schemeClr val="tx1">
                        <a:lumMod val="95000"/>
                        <a:lumOff val="5000"/>
                      </a:schemeClr>
                    </a:solidFill>
                    <a:latin typeface="+mn-lt"/>
                    <a:ea typeface="+mn-ea"/>
                    <a:cs typeface="+mn-ea"/>
                    <a:sym typeface="+mn-lt"/>
                  </a:rPr>
                  <a:t> </a:t>
                </a:r>
                <a:r>
                  <a:rPr lang="zh-CN" altLang="en-US" sz="1200" dirty="0">
                    <a:solidFill>
                      <a:schemeClr val="tx1">
                        <a:lumMod val="95000"/>
                        <a:lumOff val="5000"/>
                      </a:schemeClr>
                    </a:solidFill>
                    <a:latin typeface="+mn-lt"/>
                    <a:ea typeface="+mn-ea"/>
                    <a:cs typeface="+mn-ea"/>
                    <a:sym typeface="+mn-lt"/>
                  </a:rPr>
                  <a:t>、气液分离罐</a:t>
                </a:r>
                <a:r>
                  <a:rPr lang="en-US" altLang="zh-CN" sz="1200" dirty="0">
                    <a:solidFill>
                      <a:schemeClr val="tx1">
                        <a:lumMod val="95000"/>
                        <a:lumOff val="5000"/>
                      </a:schemeClr>
                    </a:solidFill>
                    <a:latin typeface="+mn-lt"/>
                    <a:ea typeface="+mn-ea"/>
                    <a:cs typeface="+mn-ea"/>
                    <a:sym typeface="+mn-lt"/>
                  </a:rPr>
                  <a:t> </a:t>
                </a:r>
                <a:r>
                  <a:rPr lang="zh-CN" altLang="en-US" sz="1200" dirty="0">
                    <a:solidFill>
                      <a:schemeClr val="tx1">
                        <a:lumMod val="95000"/>
                        <a:lumOff val="5000"/>
                      </a:schemeClr>
                    </a:solidFill>
                    <a:latin typeface="+mn-lt"/>
                    <a:ea typeface="+mn-ea"/>
                    <a:cs typeface="+mn-ea"/>
                    <a:sym typeface="+mn-lt"/>
                  </a:rPr>
                  <a:t>、硫粉尘过滤器调剂，</a:t>
                </a:r>
                <a:r>
                  <a:rPr lang="zh-CN" altLang="en-US" sz="1200" b="1" dirty="0">
                    <a:solidFill>
                      <a:schemeClr val="tx1">
                        <a:lumMod val="95000"/>
                        <a:lumOff val="5000"/>
                      </a:schemeClr>
                    </a:solidFill>
                    <a:latin typeface="+mn-lt"/>
                    <a:ea typeface="+mn-ea"/>
                    <a:cs typeface="+mn-ea"/>
                    <a:sym typeface="+mn-lt"/>
                  </a:rPr>
                  <a:t>调剂原因</a:t>
                </a:r>
                <a:r>
                  <a:rPr lang="zh-CN" altLang="en-US" sz="1200" dirty="0">
                    <a:solidFill>
                      <a:schemeClr val="tx1">
                        <a:lumMod val="95000"/>
                        <a:lumOff val="5000"/>
                      </a:schemeClr>
                    </a:solidFill>
                    <a:latin typeface="+mn-lt"/>
                    <a:ea typeface="+mn-ea"/>
                    <a:cs typeface="+mn-ea"/>
                    <a:sym typeface="+mn-lt"/>
                  </a:rPr>
                  <a:t>：依据准格尔旗应急管理局关于印发《准格尔旗化工和危险化学品安全生产治本攻坚三年行动实施方案</a:t>
                </a:r>
                <a:r>
                  <a:rPr lang="en-US" altLang="zh-CN" sz="1200" dirty="0">
                    <a:solidFill>
                      <a:schemeClr val="tx1">
                        <a:lumMod val="95000"/>
                        <a:lumOff val="5000"/>
                      </a:schemeClr>
                    </a:solidFill>
                    <a:latin typeface="+mn-lt"/>
                    <a:ea typeface="+mn-ea"/>
                    <a:cs typeface="+mn-ea"/>
                    <a:sym typeface="+mn-lt"/>
                  </a:rPr>
                  <a:t>(2024-2026</a:t>
                </a:r>
                <a:r>
                  <a:rPr lang="zh-CN" altLang="en-US" sz="1200" dirty="0">
                    <a:solidFill>
                      <a:schemeClr val="tx1">
                        <a:lumMod val="95000"/>
                        <a:lumOff val="5000"/>
                      </a:schemeClr>
                    </a:solidFill>
                    <a:latin typeface="+mn-lt"/>
                    <a:ea typeface="+mn-ea"/>
                    <a:cs typeface="+mn-ea"/>
                    <a:sym typeface="+mn-lt"/>
                  </a:rPr>
                  <a:t>年</a:t>
                </a:r>
                <a:r>
                  <a:rPr lang="en-US" altLang="zh-CN" sz="1200" dirty="0">
                    <a:solidFill>
                      <a:schemeClr val="tx1">
                        <a:lumMod val="95000"/>
                        <a:lumOff val="5000"/>
                      </a:schemeClr>
                    </a:solidFill>
                    <a:latin typeface="+mn-lt"/>
                    <a:ea typeface="+mn-ea"/>
                    <a:cs typeface="+mn-ea"/>
                    <a:sym typeface="+mn-lt"/>
                  </a:rPr>
                  <a:t>)</a:t>
                </a:r>
                <a:r>
                  <a:rPr lang="zh-CN" altLang="en-US" sz="1200" dirty="0">
                    <a:solidFill>
                      <a:schemeClr val="tx1">
                        <a:lumMod val="95000"/>
                        <a:lumOff val="5000"/>
                      </a:schemeClr>
                    </a:solidFill>
                    <a:latin typeface="+mn-lt"/>
                    <a:ea typeface="+mn-ea"/>
                    <a:cs typeface="+mn-ea"/>
                    <a:sym typeface="+mn-lt"/>
                  </a:rPr>
                  <a:t>》第二项主要任务</a:t>
                </a:r>
                <a:r>
                  <a:rPr lang="en-US" altLang="zh-CN" sz="1200" dirty="0">
                    <a:solidFill>
                      <a:schemeClr val="tx1">
                        <a:lumMod val="95000"/>
                        <a:lumOff val="5000"/>
                      </a:schemeClr>
                    </a:solidFill>
                    <a:latin typeface="+mn-lt"/>
                    <a:ea typeface="+mn-ea"/>
                    <a:cs typeface="+mn-ea"/>
                    <a:sym typeface="+mn-lt"/>
                  </a:rPr>
                  <a:t>-</a:t>
                </a:r>
                <a:r>
                  <a:rPr lang="zh-CN" altLang="en-US" sz="1200" dirty="0">
                    <a:solidFill>
                      <a:schemeClr val="tx1">
                        <a:lumMod val="95000"/>
                        <a:lumOff val="5000"/>
                      </a:schemeClr>
                    </a:solidFill>
                    <a:latin typeface="+mn-lt"/>
                    <a:ea typeface="+mn-ea"/>
                    <a:cs typeface="+mn-ea"/>
                    <a:sym typeface="+mn-lt"/>
                  </a:rPr>
                  <a:t>第十三条的要求，</a:t>
                </a:r>
                <a:r>
                  <a:rPr lang="en-US" altLang="zh-CN" sz="1200" dirty="0">
                    <a:solidFill>
                      <a:schemeClr val="tx1">
                        <a:lumMod val="95000"/>
                        <a:lumOff val="5000"/>
                      </a:schemeClr>
                    </a:solidFill>
                    <a:latin typeface="+mn-lt"/>
                    <a:ea typeface="+mn-ea"/>
                    <a:cs typeface="+mn-ea"/>
                    <a:sym typeface="+mn-lt"/>
                  </a:rPr>
                  <a:t>2024</a:t>
                </a:r>
                <a:r>
                  <a:rPr lang="zh-CN" altLang="en-US" sz="1200" dirty="0">
                    <a:solidFill>
                      <a:schemeClr val="tx1">
                        <a:lumMod val="95000"/>
                        <a:lumOff val="5000"/>
                      </a:schemeClr>
                    </a:solidFill>
                    <a:latin typeface="+mn-lt"/>
                    <a:ea typeface="+mn-ea"/>
                    <a:cs typeface="+mn-ea"/>
                    <a:sym typeface="+mn-lt"/>
                  </a:rPr>
                  <a:t>年底前完成一级重大危险源企业高危场所智能无人巡检系统建设。</a:t>
                </a:r>
                <a:r>
                  <a:rPr lang="en-US" altLang="zh-CN" sz="1200" dirty="0">
                    <a:solidFill>
                      <a:schemeClr val="tx1">
                        <a:lumMod val="95000"/>
                        <a:lumOff val="5000"/>
                      </a:schemeClr>
                    </a:solidFill>
                    <a:latin typeface="+mn-lt"/>
                    <a:ea typeface="+mn-ea"/>
                    <a:cs typeface="+mn-ea"/>
                    <a:sym typeface="+mn-lt"/>
                  </a:rPr>
                  <a:t>2024</a:t>
                </a:r>
                <a:r>
                  <a:rPr lang="zh-CN" altLang="en-US" sz="1200" dirty="0">
                    <a:solidFill>
                      <a:schemeClr val="tx1">
                        <a:lumMod val="95000"/>
                        <a:lumOff val="5000"/>
                      </a:schemeClr>
                    </a:solidFill>
                    <a:latin typeface="+mn-lt"/>
                    <a:ea typeface="+mn-ea"/>
                    <a:cs typeface="+mn-ea"/>
                    <a:sym typeface="+mn-lt"/>
                  </a:rPr>
                  <a:t>年</a:t>
                </a:r>
                <a:r>
                  <a:rPr lang="en-US" altLang="zh-CN" sz="1200" dirty="0">
                    <a:solidFill>
                      <a:schemeClr val="tx1">
                        <a:lumMod val="95000"/>
                        <a:lumOff val="5000"/>
                      </a:schemeClr>
                    </a:solidFill>
                    <a:latin typeface="+mn-lt"/>
                    <a:ea typeface="+mn-ea"/>
                    <a:cs typeface="+mn-ea"/>
                    <a:sym typeface="+mn-lt"/>
                  </a:rPr>
                  <a:t>12</a:t>
                </a:r>
                <a:r>
                  <a:rPr lang="zh-CN" altLang="en-US" sz="1200" dirty="0">
                    <a:solidFill>
                      <a:schemeClr val="tx1">
                        <a:lumMod val="95000"/>
                        <a:lumOff val="5000"/>
                      </a:schemeClr>
                    </a:solidFill>
                    <a:latin typeface="+mn-lt"/>
                    <a:ea typeface="+mn-ea"/>
                    <a:cs typeface="+mn-ea"/>
                    <a:sym typeface="+mn-lt"/>
                  </a:rPr>
                  <a:t>月</a:t>
                </a:r>
                <a:r>
                  <a:rPr lang="en-US" altLang="zh-CN" sz="1200" dirty="0">
                    <a:solidFill>
                      <a:schemeClr val="tx1">
                        <a:lumMod val="95000"/>
                        <a:lumOff val="5000"/>
                      </a:schemeClr>
                    </a:solidFill>
                    <a:latin typeface="+mn-lt"/>
                    <a:ea typeface="+mn-ea"/>
                    <a:cs typeface="+mn-ea"/>
                    <a:sym typeface="+mn-lt"/>
                  </a:rPr>
                  <a:t>27</a:t>
                </a:r>
                <a:r>
                  <a:rPr lang="zh-CN" altLang="en-US" sz="1200" dirty="0">
                    <a:solidFill>
                      <a:schemeClr val="tx1">
                        <a:lumMod val="95000"/>
                        <a:lumOff val="5000"/>
                      </a:schemeClr>
                    </a:solidFill>
                    <a:latin typeface="+mn-lt"/>
                    <a:ea typeface="+mn-ea"/>
                    <a:cs typeface="+mn-ea"/>
                    <a:sym typeface="+mn-lt"/>
                  </a:rPr>
                  <a:t>日，鄂尔多斯市召开全市危险化学品重大危险源企业高危场所无人巡检系统建设推进会，市应急管理局要求，</a:t>
                </a:r>
                <a:r>
                  <a:rPr lang="en-US" altLang="zh-CN" sz="1200" dirty="0">
                    <a:solidFill>
                      <a:schemeClr val="tx1">
                        <a:lumMod val="95000"/>
                        <a:lumOff val="5000"/>
                      </a:schemeClr>
                    </a:solidFill>
                    <a:latin typeface="+mn-lt"/>
                    <a:ea typeface="+mn-ea"/>
                    <a:cs typeface="+mn-ea"/>
                    <a:sym typeface="+mn-lt"/>
                  </a:rPr>
                  <a:t>2025</a:t>
                </a:r>
                <a:r>
                  <a:rPr lang="zh-CN" altLang="en-US" sz="1200" dirty="0">
                    <a:solidFill>
                      <a:schemeClr val="tx1">
                        <a:lumMod val="95000"/>
                        <a:lumOff val="5000"/>
                      </a:schemeClr>
                    </a:solidFill>
                    <a:latin typeface="+mn-lt"/>
                    <a:ea typeface="+mn-ea"/>
                    <a:cs typeface="+mn-ea"/>
                    <a:sym typeface="+mn-lt"/>
                  </a:rPr>
                  <a:t>年</a:t>
                </a:r>
                <a:r>
                  <a:rPr lang="en-US" altLang="zh-CN" sz="1200" dirty="0">
                    <a:solidFill>
                      <a:schemeClr val="tx1">
                        <a:lumMod val="95000"/>
                        <a:lumOff val="5000"/>
                      </a:schemeClr>
                    </a:solidFill>
                    <a:latin typeface="+mn-lt"/>
                    <a:ea typeface="+mn-ea"/>
                    <a:cs typeface="+mn-ea"/>
                    <a:sym typeface="+mn-lt"/>
                  </a:rPr>
                  <a:t>6</a:t>
                </a:r>
                <a:r>
                  <a:rPr lang="zh-CN" altLang="en-US" sz="1200" dirty="0">
                    <a:solidFill>
                      <a:schemeClr val="tx1">
                        <a:lumMod val="95000"/>
                        <a:lumOff val="5000"/>
                      </a:schemeClr>
                    </a:solidFill>
                    <a:latin typeface="+mn-lt"/>
                    <a:ea typeface="+mn-ea"/>
                    <a:cs typeface="+mn-ea"/>
                    <a:sym typeface="+mn-lt"/>
                  </a:rPr>
                  <a:t>月</a:t>
                </a:r>
                <a:r>
                  <a:rPr lang="en-US" altLang="zh-CN" sz="1200" dirty="0">
                    <a:solidFill>
                      <a:schemeClr val="tx1">
                        <a:lumMod val="95000"/>
                        <a:lumOff val="5000"/>
                      </a:schemeClr>
                    </a:solidFill>
                    <a:latin typeface="+mn-lt"/>
                    <a:ea typeface="+mn-ea"/>
                    <a:cs typeface="+mn-ea"/>
                    <a:sym typeface="+mn-lt"/>
                  </a:rPr>
                  <a:t>1</a:t>
                </a:r>
                <a:r>
                  <a:rPr lang="zh-CN" altLang="en-US" sz="1200" dirty="0">
                    <a:solidFill>
                      <a:schemeClr val="tx1">
                        <a:lumMod val="95000"/>
                        <a:lumOff val="5000"/>
                      </a:schemeClr>
                    </a:solidFill>
                    <a:latin typeface="+mn-lt"/>
                    <a:ea typeface="+mn-ea"/>
                    <a:cs typeface="+mn-ea"/>
                    <a:sym typeface="+mn-lt"/>
                  </a:rPr>
                  <a:t>日前完成一级重大危险源高危场所无人巡检。</a:t>
                </a:r>
                <a:r>
                  <a:rPr lang="zh-CN" altLang="en-US" sz="1200" b="1" dirty="0">
                    <a:solidFill>
                      <a:schemeClr val="tx1">
                        <a:lumMod val="95000"/>
                        <a:lumOff val="5000"/>
                      </a:schemeClr>
                    </a:solidFill>
                    <a:latin typeface="+mn-lt"/>
                    <a:ea typeface="+mn-ea"/>
                    <a:cs typeface="+mn-ea"/>
                    <a:sym typeface="+mn-lt"/>
                  </a:rPr>
                  <a:t>项目进展：</a:t>
                </a:r>
                <a:r>
                  <a:rPr lang="zh-CN" altLang="en-US" sz="1200" dirty="0">
                    <a:solidFill>
                      <a:schemeClr val="tx1">
                        <a:lumMod val="95000"/>
                        <a:lumOff val="5000"/>
                      </a:schemeClr>
                    </a:solidFill>
                    <a:latin typeface="+mn-lt"/>
                    <a:ea typeface="+mn-ea"/>
                    <a:cs typeface="+mn-ea"/>
                    <a:sym typeface="+mn-lt"/>
                  </a:rPr>
                  <a:t>已完成立项，招标（招标编号</a:t>
                </a:r>
                <a:r>
                  <a:rPr lang="en-US" altLang="zh-CN" sz="1200" dirty="0">
                    <a:solidFill>
                      <a:schemeClr val="tx1">
                        <a:lumMod val="95000"/>
                        <a:lumOff val="5000"/>
                      </a:schemeClr>
                    </a:solidFill>
                    <a:latin typeface="+mn-lt"/>
                    <a:ea typeface="+mn-ea"/>
                    <a:cs typeface="+mn-ea"/>
                    <a:sym typeface="+mn-lt"/>
                  </a:rPr>
                  <a:t> :</a:t>
                </a:r>
                <a:r>
                  <a:rPr lang="en-US" altLang="en-US" sz="1200" dirty="0">
                    <a:solidFill>
                      <a:schemeClr val="tx1">
                        <a:lumMod val="95000"/>
                        <a:lumOff val="5000"/>
                      </a:schemeClr>
                    </a:solidFill>
                    <a:latin typeface="+mn-lt"/>
                    <a:ea typeface="+mn-ea"/>
                    <a:cs typeface="+mn-ea"/>
                    <a:sym typeface="+mn-lt"/>
                  </a:rPr>
                  <a:t> </a:t>
                </a:r>
                <a:r>
                  <a:rPr lang="en-US" altLang="zh-CN" sz="1200" dirty="0">
                    <a:solidFill>
                      <a:schemeClr val="tx1">
                        <a:lumMod val="95000"/>
                        <a:lumOff val="5000"/>
                      </a:schemeClr>
                    </a:solidFill>
                    <a:latin typeface="+mn-lt"/>
                    <a:ea typeface="+mn-ea"/>
                    <a:cs typeface="+mn-ea"/>
                    <a:sym typeface="+mn-lt"/>
                  </a:rPr>
                  <a:t>XBNH-ZZZB-2025-0012</a:t>
                </a:r>
                <a:r>
                  <a:rPr lang="zh-CN" altLang="en-US" sz="1200" dirty="0">
                    <a:solidFill>
                      <a:schemeClr val="tx1">
                        <a:lumMod val="95000"/>
                        <a:lumOff val="5000"/>
                      </a:schemeClr>
                    </a:solidFill>
                    <a:latin typeface="+mn-lt"/>
                    <a:ea typeface="+mn-ea"/>
                    <a:cs typeface="+mn-ea"/>
                    <a:sym typeface="+mn-lt"/>
                  </a:rPr>
                  <a:t>），中标金额</a:t>
                </a:r>
                <a:r>
                  <a:rPr lang="en-US" altLang="zh-CN" sz="1200" dirty="0">
                    <a:solidFill>
                      <a:schemeClr val="tx1">
                        <a:lumMod val="95000"/>
                        <a:lumOff val="5000"/>
                      </a:schemeClr>
                    </a:solidFill>
                    <a:latin typeface="+mn-lt"/>
                    <a:ea typeface="+mn-ea"/>
                    <a:cs typeface="+mn-ea"/>
                    <a:sym typeface="+mn-lt"/>
                  </a:rPr>
                  <a:t>237000.00</a:t>
                </a:r>
                <a:r>
                  <a:rPr lang="zh-CN" altLang="en-US" sz="1200" dirty="0">
                    <a:solidFill>
                      <a:schemeClr val="tx1">
                        <a:lumMod val="95000"/>
                        <a:lumOff val="5000"/>
                      </a:schemeClr>
                    </a:solidFill>
                    <a:latin typeface="+mn-lt"/>
                    <a:ea typeface="+mn-ea"/>
                    <a:cs typeface="+mn-ea"/>
                    <a:sym typeface="+mn-lt"/>
                  </a:rPr>
                  <a:t>元；合同签订于</a:t>
                </a:r>
                <a:r>
                  <a:rPr lang="en-US" altLang="zh-CN" sz="1200" dirty="0">
                    <a:solidFill>
                      <a:schemeClr val="tx1">
                        <a:lumMod val="95000"/>
                        <a:lumOff val="5000"/>
                      </a:schemeClr>
                    </a:solidFill>
                    <a:latin typeface="+mn-lt"/>
                    <a:ea typeface="+mn-ea"/>
                    <a:cs typeface="+mn-ea"/>
                    <a:sym typeface="+mn-lt"/>
                  </a:rPr>
                  <a:t>2025</a:t>
                </a:r>
                <a:r>
                  <a:rPr lang="zh-CN" altLang="en-US" sz="1200" dirty="0">
                    <a:solidFill>
                      <a:schemeClr val="tx1">
                        <a:lumMod val="95000"/>
                        <a:lumOff val="5000"/>
                      </a:schemeClr>
                    </a:solidFill>
                    <a:latin typeface="+mn-lt"/>
                    <a:ea typeface="+mn-ea"/>
                    <a:cs typeface="+mn-ea"/>
                    <a:sym typeface="+mn-lt"/>
                  </a:rPr>
                  <a:t>年</a:t>
                </a:r>
                <a:r>
                  <a:rPr lang="en-US" altLang="zh-CN" sz="1200" dirty="0">
                    <a:solidFill>
                      <a:schemeClr val="tx1">
                        <a:lumMod val="95000"/>
                        <a:lumOff val="5000"/>
                      </a:schemeClr>
                    </a:solidFill>
                    <a:latin typeface="+mn-lt"/>
                    <a:ea typeface="+mn-ea"/>
                    <a:cs typeface="+mn-ea"/>
                    <a:sym typeface="+mn-lt"/>
                  </a:rPr>
                  <a:t>4</a:t>
                </a:r>
                <a:r>
                  <a:rPr lang="zh-CN" altLang="en-US" sz="1200" dirty="0">
                    <a:solidFill>
                      <a:schemeClr val="tx1">
                        <a:lumMod val="95000"/>
                        <a:lumOff val="5000"/>
                      </a:schemeClr>
                    </a:solidFill>
                    <a:latin typeface="+mn-lt"/>
                    <a:ea typeface="+mn-ea"/>
                    <a:cs typeface="+mn-ea"/>
                    <a:sym typeface="+mn-lt"/>
                  </a:rPr>
                  <a:t>月</a:t>
                </a:r>
                <a:r>
                  <a:rPr lang="en-US" altLang="zh-CN" sz="1200" dirty="0">
                    <a:solidFill>
                      <a:schemeClr val="tx1">
                        <a:lumMod val="95000"/>
                        <a:lumOff val="5000"/>
                      </a:schemeClr>
                    </a:solidFill>
                    <a:latin typeface="+mn-lt"/>
                    <a:ea typeface="+mn-ea"/>
                    <a:cs typeface="+mn-ea"/>
                    <a:sym typeface="+mn-lt"/>
                  </a:rPr>
                  <a:t>24</a:t>
                </a:r>
                <a:r>
                  <a:rPr lang="zh-CN" altLang="en-US" sz="1200" dirty="0">
                    <a:solidFill>
                      <a:schemeClr val="tx1">
                        <a:lumMod val="95000"/>
                        <a:lumOff val="5000"/>
                      </a:schemeClr>
                    </a:solidFill>
                    <a:latin typeface="+mn-lt"/>
                    <a:ea typeface="+mn-ea"/>
                    <a:cs typeface="+mn-ea"/>
                    <a:sym typeface="+mn-lt"/>
                  </a:rPr>
                  <a:t>日，合同编号：</a:t>
                </a:r>
                <a:r>
                  <a:rPr lang="en-US" altLang="zh-CN" sz="1200" dirty="0">
                    <a:solidFill>
                      <a:schemeClr val="tx1">
                        <a:lumMod val="95000"/>
                        <a:lumOff val="5000"/>
                      </a:schemeClr>
                    </a:solidFill>
                    <a:latin typeface="+mn-lt"/>
                    <a:ea typeface="+mn-ea"/>
                    <a:cs typeface="+mn-ea"/>
                    <a:sym typeface="+mn-lt"/>
                  </a:rPr>
                  <a:t>XBNH-GXHT03-SBCG-20250424-00001,</a:t>
                </a:r>
                <a:r>
                  <a:rPr lang="zh-CN" altLang="en-US" sz="1200" dirty="0">
                    <a:solidFill>
                      <a:schemeClr val="tx1">
                        <a:lumMod val="95000"/>
                        <a:lumOff val="5000"/>
                      </a:schemeClr>
                    </a:solidFill>
                    <a:latin typeface="+mn-lt"/>
                    <a:ea typeface="+mn-ea"/>
                    <a:cs typeface="+mn-ea"/>
                    <a:sym typeface="+mn-lt"/>
                  </a:rPr>
                  <a:t>合同金额</a:t>
                </a:r>
                <a:r>
                  <a:rPr lang="en-US" altLang="zh-CN" sz="1200" dirty="0">
                    <a:solidFill>
                      <a:schemeClr val="tx1">
                        <a:lumMod val="95000"/>
                        <a:lumOff val="5000"/>
                      </a:schemeClr>
                    </a:solidFill>
                    <a:latin typeface="+mn-lt"/>
                    <a:ea typeface="+mn-ea"/>
                    <a:cs typeface="+mn-ea"/>
                    <a:sym typeface="+mn-lt"/>
                  </a:rPr>
                  <a:t>237000.00</a:t>
                </a:r>
                <a:r>
                  <a:rPr lang="zh-CN" altLang="en-US" sz="1200" dirty="0">
                    <a:solidFill>
                      <a:schemeClr val="tx1">
                        <a:lumMod val="95000"/>
                        <a:lumOff val="5000"/>
                      </a:schemeClr>
                    </a:solidFill>
                    <a:latin typeface="+mn-lt"/>
                    <a:ea typeface="+mn-ea"/>
                    <a:cs typeface="+mn-ea"/>
                    <a:sym typeface="+mn-lt"/>
                  </a:rPr>
                  <a:t>元。</a:t>
                </a:r>
                <a:endParaRPr lang="zh-CN" altLang="en-US" sz="1200" dirty="0">
                  <a:solidFill>
                    <a:schemeClr val="tx1">
                      <a:lumMod val="95000"/>
                      <a:lumOff val="5000"/>
                    </a:schemeClr>
                  </a:solidFill>
                  <a:latin typeface="+mn-lt"/>
                  <a:ea typeface="+mn-ea"/>
                  <a:cs typeface="+mn-ea"/>
                  <a:sym typeface="+mn-lt"/>
                </a:endParaRPr>
              </a:p>
            </p:txBody>
          </p:sp>
          <p:sp>
            <p:nvSpPr>
              <p:cNvPr id="25" name="文本框 24"/>
              <p:cNvSpPr txBox="1"/>
              <p:nvPr>
                <p:custDataLst>
                  <p:tags r:id="rId7"/>
                </p:custDataLst>
              </p:nvPr>
            </p:nvSpPr>
            <p:spPr>
              <a:xfrm>
                <a:off x="-2341" y="1454441"/>
                <a:ext cx="5059320" cy="461753"/>
              </a:xfrm>
              <a:prstGeom prst="rect">
                <a:avLst/>
              </a:prstGeom>
              <a:noFill/>
            </p:spPr>
            <p:txBody>
              <a:bodyPr wrap="square" rtlCol="0">
                <a:noAutofit/>
              </a:bodyPr>
              <a:lstStyle>
                <a:defPPr>
                  <a:defRPr lang="zh-CN"/>
                </a:defPPr>
                <a:lvl1pPr>
                  <a:defRPr sz="1600" b="1">
                    <a:solidFill>
                      <a:schemeClr val="tx1">
                        <a:lumMod val="95000"/>
                        <a:lumOff val="5000"/>
                      </a:schemeClr>
                    </a:solidFill>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r>
                  <a:rPr lang="zh-CN" altLang="en-US" dirty="0">
                    <a:latin typeface="+mn-lt"/>
                    <a:ea typeface="+mn-ea"/>
                    <a:cs typeface="+mn-ea"/>
                    <a:sym typeface="+mn-lt"/>
                  </a:rPr>
                  <a:t>西北能化</a:t>
                </a:r>
                <a:r>
                  <a:rPr lang="en-US" altLang="zh-CN" dirty="0">
                    <a:latin typeface="+mn-lt"/>
                    <a:ea typeface="+mn-ea"/>
                    <a:cs typeface="+mn-ea"/>
                    <a:sym typeface="+mn-lt"/>
                  </a:rPr>
                  <a:t>2025</a:t>
                </a:r>
                <a:r>
                  <a:rPr lang="zh-CN" altLang="en-US" dirty="0">
                    <a:latin typeface="+mn-lt"/>
                    <a:ea typeface="+mn-ea"/>
                    <a:cs typeface="+mn-ea"/>
                    <a:sym typeface="+mn-lt"/>
                  </a:rPr>
                  <a:t>年成品罐区智能无人巡检系统建设项目</a:t>
                </a:r>
                <a:endParaRPr lang="zh-CN" altLang="en-US" dirty="0">
                  <a:latin typeface="+mn-lt"/>
                  <a:ea typeface="+mn-ea"/>
                  <a:cs typeface="+mn-ea"/>
                  <a:sym typeface="+mn-lt"/>
                </a:endParaRPr>
              </a:p>
            </p:txBody>
          </p:sp>
        </p:grpSp>
        <p:sp>
          <p:nvSpPr>
            <p:cNvPr id="26" name="矩形: 圆角 25"/>
            <p:cNvSpPr/>
            <p:nvPr>
              <p:custDataLst>
                <p:tags r:id="rId8"/>
              </p:custDataLst>
            </p:nvPr>
          </p:nvSpPr>
          <p:spPr>
            <a:xfrm>
              <a:off x="11087094" y="1571626"/>
              <a:ext cx="230193" cy="1828800"/>
            </a:xfrm>
            <a:prstGeom prst="roundRect">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sym typeface="+mn-lt"/>
              </a:endParaRPr>
            </a:p>
          </p:txBody>
        </p:sp>
        <p:sp>
          <p:nvSpPr>
            <p:cNvPr id="27" name="矩形: 圆角 26"/>
            <p:cNvSpPr/>
            <p:nvPr>
              <p:custDataLst>
                <p:tags r:id="rId9"/>
              </p:custDataLst>
            </p:nvPr>
          </p:nvSpPr>
          <p:spPr>
            <a:xfrm>
              <a:off x="874713" y="4048125"/>
              <a:ext cx="230193" cy="1828800"/>
            </a:xfrm>
            <a:prstGeom prst="roundRect">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17814" y="-4008"/>
            <a:ext cx="4347161" cy="759251"/>
            <a:chOff x="1453454" y="2144092"/>
            <a:chExt cx="4347161" cy="759251"/>
          </a:xfrm>
        </p:grpSpPr>
        <p:grpSp>
          <p:nvGrpSpPr>
            <p:cNvPr id="3" name="组合 2"/>
            <p:cNvGrpSpPr/>
            <p:nvPr/>
          </p:nvGrpSpPr>
          <p:grpSpPr>
            <a:xfrm>
              <a:off x="1453454" y="2144092"/>
              <a:ext cx="4347161" cy="759251"/>
              <a:chOff x="1453454" y="2144092"/>
              <a:chExt cx="4347161" cy="759251"/>
            </a:xfrm>
          </p:grpSpPr>
          <p:sp>
            <p:nvSpPr>
              <p:cNvPr id="9" name="任意多边形: 形状 8"/>
              <p:cNvSpPr/>
              <p:nvPr/>
            </p:nvSpPr>
            <p:spPr>
              <a:xfrm>
                <a:off x="1453454" y="2734680"/>
                <a:ext cx="4347161" cy="168663"/>
              </a:xfrm>
              <a:custGeom>
                <a:avLst/>
                <a:gdLst>
                  <a:gd name="connsiteX0" fmla="*/ 169 w 10059492"/>
                  <a:gd name="connsiteY0" fmla="*/ 156 h 390292"/>
                  <a:gd name="connsiteX1" fmla="*/ 351363 w 10059492"/>
                  <a:gd name="connsiteY1" fmla="*/ 230 h 390292"/>
                  <a:gd name="connsiteX2" fmla="*/ 351655 w 10059492"/>
                  <a:gd name="connsiteY2" fmla="*/ 249253 h 390292"/>
                  <a:gd name="connsiteX3" fmla="*/ 167359 w 10059492"/>
                  <a:gd name="connsiteY3" fmla="*/ 249837 h 390292"/>
                  <a:gd name="connsiteX4" fmla="*/ 167286 w 10059492"/>
                  <a:gd name="connsiteY4" fmla="*/ 171095 h 390292"/>
                  <a:gd name="connsiteX5" fmla="*/ 273141 w 10059492"/>
                  <a:gd name="connsiteY5" fmla="*/ 171095 h 390292"/>
                  <a:gd name="connsiteX6" fmla="*/ 273360 w 10059492"/>
                  <a:gd name="connsiteY6" fmla="*/ 78607 h 390292"/>
                  <a:gd name="connsiteX7" fmla="*/ 78537 w 10059492"/>
                  <a:gd name="connsiteY7" fmla="*/ 78314 h 390292"/>
                  <a:gd name="connsiteX8" fmla="*/ 78610 w 10059492"/>
                  <a:gd name="connsiteY8" fmla="*/ 312861 h 390292"/>
                  <a:gd name="connsiteX9" fmla="*/ 9980905 w 10059492"/>
                  <a:gd name="connsiteY9" fmla="*/ 312934 h 390292"/>
                  <a:gd name="connsiteX10" fmla="*/ 9981198 w 10059492"/>
                  <a:gd name="connsiteY10" fmla="*/ 78314 h 390292"/>
                  <a:gd name="connsiteX11" fmla="*/ 9786594 w 10059492"/>
                  <a:gd name="connsiteY11" fmla="*/ 78314 h 390292"/>
                  <a:gd name="connsiteX12" fmla="*/ 9786594 w 10059492"/>
                  <a:gd name="connsiteY12" fmla="*/ 171095 h 390292"/>
                  <a:gd name="connsiteX13" fmla="*/ 9892375 w 10059492"/>
                  <a:gd name="connsiteY13" fmla="*/ 171168 h 390292"/>
                  <a:gd name="connsiteX14" fmla="*/ 9892375 w 10059492"/>
                  <a:gd name="connsiteY14" fmla="*/ 249764 h 390292"/>
                  <a:gd name="connsiteX15" fmla="*/ 9708006 w 10059492"/>
                  <a:gd name="connsiteY15" fmla="*/ 249618 h 390292"/>
                  <a:gd name="connsiteX16" fmla="*/ 9708006 w 10059492"/>
                  <a:gd name="connsiteY16" fmla="*/ 156 h 390292"/>
                  <a:gd name="connsiteX17" fmla="*/ 10059492 w 10059492"/>
                  <a:gd name="connsiteY17" fmla="*/ 156 h 390292"/>
                  <a:gd name="connsiteX18" fmla="*/ 10059346 w 10059492"/>
                  <a:gd name="connsiteY18" fmla="*/ 390287 h 390292"/>
                  <a:gd name="connsiteX19" fmla="*/ 169 w 10059492"/>
                  <a:gd name="connsiteY19" fmla="*/ 390068 h 390292"/>
                  <a:gd name="connsiteX20" fmla="*/ 169 w 10059492"/>
                  <a:gd name="connsiteY20" fmla="*/ 156 h 39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9492" h="390292">
                    <a:moveTo>
                      <a:pt x="169" y="156"/>
                    </a:moveTo>
                    <a:cubicBezTo>
                      <a:pt x="117209" y="10"/>
                      <a:pt x="234322" y="-136"/>
                      <a:pt x="351363" y="230"/>
                    </a:cubicBezTo>
                    <a:cubicBezTo>
                      <a:pt x="351436" y="83213"/>
                      <a:pt x="350924" y="166269"/>
                      <a:pt x="351655" y="249253"/>
                    </a:cubicBezTo>
                    <a:cubicBezTo>
                      <a:pt x="290247" y="250495"/>
                      <a:pt x="228840" y="249398"/>
                      <a:pt x="167359" y="249837"/>
                    </a:cubicBezTo>
                    <a:cubicBezTo>
                      <a:pt x="166116" y="223517"/>
                      <a:pt x="165970" y="197269"/>
                      <a:pt x="167286" y="171095"/>
                    </a:cubicBezTo>
                    <a:cubicBezTo>
                      <a:pt x="202595" y="171168"/>
                      <a:pt x="237832" y="171095"/>
                      <a:pt x="273141" y="171095"/>
                    </a:cubicBezTo>
                    <a:cubicBezTo>
                      <a:pt x="273214" y="140241"/>
                      <a:pt x="272995" y="109387"/>
                      <a:pt x="273360" y="78607"/>
                    </a:cubicBezTo>
                    <a:cubicBezTo>
                      <a:pt x="208444" y="77876"/>
                      <a:pt x="143527" y="78387"/>
                      <a:pt x="78537" y="78314"/>
                    </a:cubicBezTo>
                    <a:cubicBezTo>
                      <a:pt x="78464" y="156472"/>
                      <a:pt x="78318" y="234703"/>
                      <a:pt x="78610" y="312861"/>
                    </a:cubicBezTo>
                    <a:cubicBezTo>
                      <a:pt x="3379424" y="313007"/>
                      <a:pt x="6680164" y="312861"/>
                      <a:pt x="9980905" y="312934"/>
                    </a:cubicBezTo>
                    <a:cubicBezTo>
                      <a:pt x="9981564" y="234703"/>
                      <a:pt x="9980978" y="156472"/>
                      <a:pt x="9981198" y="78314"/>
                    </a:cubicBezTo>
                    <a:cubicBezTo>
                      <a:pt x="9916281" y="78241"/>
                      <a:pt x="9851437" y="78241"/>
                      <a:pt x="9786594" y="78314"/>
                    </a:cubicBezTo>
                    <a:cubicBezTo>
                      <a:pt x="9786447" y="109241"/>
                      <a:pt x="9786447" y="140168"/>
                      <a:pt x="9786594" y="171095"/>
                    </a:cubicBezTo>
                    <a:cubicBezTo>
                      <a:pt x="9821829" y="171168"/>
                      <a:pt x="9857066" y="171095"/>
                      <a:pt x="9892375" y="171168"/>
                    </a:cubicBezTo>
                    <a:cubicBezTo>
                      <a:pt x="9892449" y="197342"/>
                      <a:pt x="9892375" y="223517"/>
                      <a:pt x="9892375" y="249764"/>
                    </a:cubicBezTo>
                    <a:cubicBezTo>
                      <a:pt x="9830894" y="249764"/>
                      <a:pt x="9769487" y="249910"/>
                      <a:pt x="9708006" y="249618"/>
                    </a:cubicBezTo>
                    <a:cubicBezTo>
                      <a:pt x="9707787" y="166489"/>
                      <a:pt x="9707787" y="83286"/>
                      <a:pt x="9708006" y="156"/>
                    </a:cubicBezTo>
                    <a:cubicBezTo>
                      <a:pt x="9825193" y="10"/>
                      <a:pt x="9942306" y="10"/>
                      <a:pt x="10059492" y="156"/>
                    </a:cubicBezTo>
                    <a:cubicBezTo>
                      <a:pt x="10059346" y="130151"/>
                      <a:pt x="10059639" y="260219"/>
                      <a:pt x="10059346" y="390287"/>
                    </a:cubicBezTo>
                    <a:cubicBezTo>
                      <a:pt x="6706336" y="390141"/>
                      <a:pt x="3353252" y="390507"/>
                      <a:pt x="169" y="390068"/>
                    </a:cubicBezTo>
                    <a:cubicBezTo>
                      <a:pt x="-124" y="260146"/>
                      <a:pt x="23" y="130151"/>
                      <a:pt x="169" y="156"/>
                    </a:cubicBezTo>
                    <a:close/>
                  </a:path>
                </a:pathLst>
              </a:custGeom>
              <a:solidFill>
                <a:srgbClr val="1E1E1E"/>
              </a:solidFill>
              <a:ln w="7308" cap="flat">
                <a:noFill/>
                <a:prstDash val="solid"/>
                <a:miter/>
              </a:ln>
            </p:spPr>
            <p:txBody>
              <a:bodyPr rtlCol="0" anchor="ctr"/>
              <a:lstStyle/>
              <a:p>
                <a:endParaRPr lang="zh-CN" altLang="en-US">
                  <a:cs typeface="+mn-ea"/>
                  <a:sym typeface="+mn-lt"/>
                </a:endParaRPr>
              </a:p>
            </p:txBody>
          </p:sp>
          <p:sp>
            <p:nvSpPr>
              <p:cNvPr id="10" name="矩形: 圆角 9"/>
              <p:cNvSpPr/>
              <p:nvPr/>
            </p:nvSpPr>
            <p:spPr>
              <a:xfrm>
                <a:off x="1673251" y="2144092"/>
                <a:ext cx="3918462" cy="662982"/>
              </a:xfrm>
              <a:prstGeom prst="roundRect">
                <a:avLst>
                  <a:gd name="adj" fmla="val 0"/>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3315251" y="2284636"/>
              <a:ext cx="1598031" cy="368300"/>
            </a:xfrm>
            <a:prstGeom prst="rect">
              <a:avLst/>
            </a:prstGeom>
            <a:noFill/>
          </p:spPr>
          <p:txBody>
            <a:bodyPr wrap="square" rtlCol="0">
              <a:spAutoFit/>
            </a:bodyPr>
            <a:lstStyle>
              <a:defPPr>
                <a:defRPr lang="zh-CN"/>
              </a:defPPr>
              <a:lvl1pPr>
                <a:defRPr sz="2800" b="1">
                  <a:gradFill>
                    <a:gsLst>
                      <a:gs pos="0">
                        <a:schemeClr val="accent2">
                          <a:lumMod val="20000"/>
                          <a:lumOff val="80000"/>
                        </a:schemeClr>
                      </a:gs>
                      <a:gs pos="100000">
                        <a:srgbClr val="EBAD3C"/>
                      </a:gs>
                    </a:gsLst>
                    <a:lin ang="5400000" scaled="1"/>
                  </a:gradFill>
                  <a:latin typeface="+mn-ea"/>
                </a:defRPr>
              </a:lvl1pPr>
            </a:lstStyle>
            <a:p>
              <a:r>
                <a:rPr lang="zh-CN" altLang="en-US" sz="1800" dirty="0">
                  <a:solidFill>
                    <a:schemeClr val="bg1"/>
                  </a:solidFill>
                  <a:latin typeface="+mn-lt"/>
                  <a:cs typeface="+mn-ea"/>
                  <a:sym typeface="+mn-lt"/>
                </a:rPr>
                <a:t>工程管理</a:t>
              </a:r>
              <a:r>
                <a:rPr lang="zh-CN" altLang="en-US" sz="1800" dirty="0">
                  <a:solidFill>
                    <a:schemeClr val="bg1"/>
                  </a:solidFill>
                  <a:latin typeface="+mn-lt"/>
                  <a:cs typeface="+mn-ea"/>
                  <a:sym typeface="+mn-lt"/>
                </a:rPr>
                <a:t>流程</a:t>
              </a:r>
              <a:endParaRPr lang="zh-CN" altLang="en-US" sz="1800" dirty="0">
                <a:solidFill>
                  <a:schemeClr val="bg1"/>
                </a:solidFill>
                <a:latin typeface="+mn-lt"/>
                <a:cs typeface="+mn-ea"/>
                <a:sym typeface="+mn-lt"/>
              </a:endParaRPr>
            </a:p>
          </p:txBody>
        </p:sp>
        <p:sp>
          <p:nvSpPr>
            <p:cNvPr id="6" name="文本框 5"/>
            <p:cNvSpPr txBox="1"/>
            <p:nvPr/>
          </p:nvSpPr>
          <p:spPr>
            <a:xfrm>
              <a:off x="2369244" y="2220479"/>
              <a:ext cx="721995" cy="521970"/>
            </a:xfrm>
            <a:prstGeom prst="rect">
              <a:avLst/>
            </a:prstGeom>
            <a:noFill/>
          </p:spPr>
          <p:txBody>
            <a:bodyPr wrap="none" rtlCol="0">
              <a:spAutoFit/>
            </a:bodyPr>
            <a:lstStyle>
              <a:defPPr>
                <a:defRPr lang="zh-CN"/>
              </a:defPPr>
              <a:lvl1pPr>
                <a:defRPr sz="2800" b="1">
                  <a:solidFill>
                    <a:schemeClr val="bg1"/>
                  </a:solidFill>
                  <a:latin typeface="MiSans Heavy" panose="00000A00000000000000" pitchFamily="2" charset="-122"/>
                  <a:ea typeface="MiSans Heavy" panose="00000A00000000000000" pitchFamily="2" charset="-122"/>
                </a:defRPr>
              </a:lvl1pPr>
            </a:lstStyle>
            <a:p>
              <a:r>
                <a:rPr lang="en-US" altLang="zh-CN" dirty="0">
                  <a:sym typeface="+mn-lt"/>
                </a:rPr>
                <a:t>2.1</a:t>
              </a:r>
              <a:endParaRPr lang="en-US" altLang="zh-CN" dirty="0">
                <a:sym typeface="+mn-lt"/>
              </a:endParaRPr>
            </a:p>
          </p:txBody>
        </p:sp>
      </p:grpSp>
      <p:grpSp>
        <p:nvGrpSpPr>
          <p:cNvPr id="17" name="组合 16"/>
          <p:cNvGrpSpPr/>
          <p:nvPr/>
        </p:nvGrpSpPr>
        <p:grpSpPr>
          <a:xfrm>
            <a:off x="1678024" y="1345831"/>
            <a:ext cx="4919174" cy="4279783"/>
            <a:chOff x="1308100" y="1054217"/>
            <a:chExt cx="5627451" cy="4895999"/>
          </a:xfrm>
          <a:blipFill>
            <a:blip r:embed="rId1">
              <a:grayscl/>
            </a:blip>
            <a:stretch>
              <a:fillRect/>
            </a:stretch>
          </a:blipFill>
        </p:grpSpPr>
        <p:sp>
          <p:nvSpPr>
            <p:cNvPr id="4" name="缺角矩形 3" descr="D:\51PPT模板网\51pptmoban.com\图片.jpg"/>
            <p:cNvSpPr/>
            <p:nvPr/>
          </p:nvSpPr>
          <p:spPr>
            <a:xfrm>
              <a:off x="1308100" y="1054217"/>
              <a:ext cx="1797957" cy="4895999"/>
            </a:xfrm>
            <a:prstGeom prst="plaque">
              <a:avLst>
                <a:gd name="adj" fmla="val 13427"/>
              </a:avLst>
            </a:prstGeom>
            <a:grpFill/>
            <a:ln w="6350" cap="flat">
              <a:noFill/>
              <a:prstDash val="solid"/>
              <a:miter/>
            </a:ln>
          </p:spPr>
          <p:txBody>
            <a:bodyPr rtlCol="0" anchor="ctr"/>
            <a:lstStyle/>
            <a:p>
              <a:endParaRPr lang="zh-CN" altLang="en-US">
                <a:solidFill>
                  <a:schemeClr val="tx1"/>
                </a:solidFill>
                <a:cs typeface="+mn-ea"/>
                <a:sym typeface="+mn-lt"/>
              </a:endParaRPr>
            </a:p>
          </p:txBody>
        </p:sp>
        <p:sp>
          <p:nvSpPr>
            <p:cNvPr id="7" name="缺角矩形 6" descr="D:\51PPT模板网\51pptmoban.com\图片.jpg"/>
            <p:cNvSpPr/>
            <p:nvPr/>
          </p:nvSpPr>
          <p:spPr>
            <a:xfrm>
              <a:off x="3222847" y="1054217"/>
              <a:ext cx="1797957" cy="4895999"/>
            </a:xfrm>
            <a:prstGeom prst="plaque">
              <a:avLst>
                <a:gd name="adj" fmla="val 13427"/>
              </a:avLst>
            </a:prstGeom>
            <a:grpFill/>
            <a:ln w="6350" cap="flat">
              <a:noFill/>
              <a:prstDash val="solid"/>
              <a:miter/>
            </a:ln>
          </p:spPr>
          <p:txBody>
            <a:bodyPr rtlCol="0" anchor="ctr"/>
            <a:lstStyle/>
            <a:p>
              <a:endParaRPr lang="zh-CN" altLang="en-US">
                <a:solidFill>
                  <a:schemeClr val="tx1"/>
                </a:solidFill>
                <a:cs typeface="+mn-ea"/>
                <a:sym typeface="+mn-lt"/>
              </a:endParaRPr>
            </a:p>
          </p:txBody>
        </p:sp>
        <p:sp>
          <p:nvSpPr>
            <p:cNvPr id="11" name="缺角矩形 10" descr="D:\51PPT模板网\51pptmoban.com\图片.jpg"/>
            <p:cNvSpPr/>
            <p:nvPr/>
          </p:nvSpPr>
          <p:spPr>
            <a:xfrm>
              <a:off x="5137594" y="1054217"/>
              <a:ext cx="1797957" cy="4895999"/>
            </a:xfrm>
            <a:prstGeom prst="plaque">
              <a:avLst>
                <a:gd name="adj" fmla="val 13427"/>
              </a:avLst>
            </a:prstGeom>
            <a:grpFill/>
            <a:ln w="6350" cap="flat">
              <a:noFill/>
              <a:prstDash val="solid"/>
              <a:miter/>
            </a:ln>
          </p:spPr>
          <p:txBody>
            <a:bodyPr rtlCol="0" anchor="ctr"/>
            <a:lstStyle/>
            <a:p>
              <a:endParaRPr lang="zh-CN" altLang="en-US">
                <a:solidFill>
                  <a:schemeClr val="tx1"/>
                </a:solidFill>
                <a:cs typeface="+mn-ea"/>
                <a:sym typeface="+mn-lt"/>
              </a:endParaRPr>
            </a:p>
          </p:txBody>
        </p:sp>
      </p:grpSp>
      <p:sp>
        <p:nvSpPr>
          <p:cNvPr id="28" name="文本框 27"/>
          <p:cNvSpPr txBox="1"/>
          <p:nvPr/>
        </p:nvSpPr>
        <p:spPr>
          <a:xfrm>
            <a:off x="7401532" y="2206484"/>
            <a:ext cx="2664132" cy="2030095"/>
          </a:xfrm>
          <a:prstGeom prst="rect">
            <a:avLst/>
          </a:prstGeom>
          <a:noFill/>
        </p:spPr>
        <p:txBody>
          <a:bodyPr wrap="square">
            <a:spAutoFit/>
          </a:bodyPr>
          <a:lstStyle/>
          <a:p>
            <a:pPr algn="ctr">
              <a:lnSpc>
                <a:spcPct val="150000"/>
              </a:lnSpc>
            </a:pPr>
            <a:r>
              <a:rPr lang="zh-CN" altLang="en-US" sz="1400" dirty="0">
                <a:cs typeface="+mn-ea"/>
                <a:sym typeface="+mn-lt"/>
              </a:rPr>
              <a:t>立项</a:t>
            </a:r>
            <a:r>
              <a:rPr lang="en-US" altLang="zh-CN" sz="1400" dirty="0">
                <a:cs typeface="+mn-ea"/>
                <a:sym typeface="+mn-lt"/>
              </a:rPr>
              <a:t>—</a:t>
            </a:r>
            <a:r>
              <a:rPr lang="zh-CN" altLang="en-US" sz="1400" dirty="0">
                <a:cs typeface="+mn-ea"/>
                <a:sym typeface="+mn-lt"/>
              </a:rPr>
              <a:t>计划</a:t>
            </a:r>
            <a:r>
              <a:rPr lang="en-US" altLang="zh-CN" sz="1400" dirty="0">
                <a:cs typeface="+mn-ea"/>
                <a:sym typeface="+mn-lt"/>
              </a:rPr>
              <a:t>—</a:t>
            </a:r>
            <a:r>
              <a:rPr lang="zh-CN" altLang="en-US" sz="1400" dirty="0">
                <a:cs typeface="+mn-ea"/>
                <a:sym typeface="+mn-lt"/>
              </a:rPr>
              <a:t>设计</a:t>
            </a:r>
            <a:r>
              <a:rPr lang="en-US" altLang="zh-CN" sz="1400" dirty="0">
                <a:cs typeface="+mn-ea"/>
                <a:sym typeface="+mn-lt"/>
              </a:rPr>
              <a:t>—</a:t>
            </a:r>
            <a:r>
              <a:rPr lang="zh-CN" altLang="en-US" sz="1400" dirty="0">
                <a:cs typeface="+mn-ea"/>
                <a:sym typeface="+mn-lt"/>
              </a:rPr>
              <a:t>招采</a:t>
            </a:r>
            <a:r>
              <a:rPr lang="en-US" altLang="zh-CN" sz="1400" dirty="0">
                <a:cs typeface="+mn-ea"/>
                <a:sym typeface="+mn-lt"/>
              </a:rPr>
              <a:t>—</a:t>
            </a:r>
            <a:r>
              <a:rPr lang="zh-CN" altLang="en-US" sz="1400" dirty="0">
                <a:cs typeface="+mn-ea"/>
                <a:sym typeface="+mn-lt"/>
              </a:rPr>
              <a:t>合同</a:t>
            </a:r>
            <a:r>
              <a:rPr lang="en-US" altLang="zh-CN" sz="1400" dirty="0">
                <a:cs typeface="+mn-ea"/>
                <a:sym typeface="+mn-lt"/>
              </a:rPr>
              <a:t>—</a:t>
            </a:r>
            <a:r>
              <a:rPr lang="zh-CN" altLang="en-US" sz="1400" dirty="0">
                <a:cs typeface="+mn-ea"/>
                <a:sym typeface="+mn-lt"/>
              </a:rPr>
              <a:t>施工（开工管理、监理管理、安全环保管理、质量控制、进度控制、签证变更）</a:t>
            </a:r>
            <a:r>
              <a:rPr lang="en-US" altLang="zh-CN" sz="1400" dirty="0">
                <a:cs typeface="+mn-ea"/>
                <a:sym typeface="+mn-lt"/>
              </a:rPr>
              <a:t>—</a:t>
            </a:r>
            <a:r>
              <a:rPr lang="zh-CN" altLang="en-US" sz="1400" dirty="0">
                <a:cs typeface="+mn-ea"/>
                <a:sym typeface="+mn-lt"/>
              </a:rPr>
              <a:t>竣工验收</a:t>
            </a:r>
            <a:r>
              <a:rPr lang="en-US" altLang="zh-CN" sz="1400" dirty="0">
                <a:cs typeface="+mn-ea"/>
                <a:sym typeface="+mn-lt"/>
              </a:rPr>
              <a:t>—</a:t>
            </a:r>
            <a:r>
              <a:rPr lang="zh-CN" altLang="en-US" sz="1400" dirty="0">
                <a:cs typeface="+mn-ea"/>
                <a:sym typeface="+mn-lt"/>
              </a:rPr>
              <a:t>审计结算</a:t>
            </a:r>
            <a:r>
              <a:rPr lang="en-US" altLang="zh-CN" sz="1400" dirty="0">
                <a:cs typeface="+mn-ea"/>
                <a:sym typeface="+mn-lt"/>
              </a:rPr>
              <a:t>—</a:t>
            </a:r>
            <a:r>
              <a:rPr lang="zh-CN" altLang="en-US" sz="1400" dirty="0">
                <a:cs typeface="+mn-ea"/>
                <a:sym typeface="+mn-lt"/>
              </a:rPr>
              <a:t>工程入账支付</a:t>
            </a:r>
            <a:r>
              <a:rPr lang="en-US" altLang="zh-CN" sz="1400" dirty="0">
                <a:cs typeface="+mn-ea"/>
                <a:sym typeface="+mn-lt"/>
              </a:rPr>
              <a:t>—</a:t>
            </a:r>
            <a:r>
              <a:rPr lang="zh-CN" altLang="en-US" sz="1400" dirty="0">
                <a:cs typeface="+mn-ea"/>
                <a:sym typeface="+mn-lt"/>
              </a:rPr>
              <a:t>档案归集</a:t>
            </a:r>
            <a:r>
              <a:rPr lang="en-US" altLang="zh-CN" sz="1400" dirty="0">
                <a:cs typeface="+mn-ea"/>
                <a:sym typeface="+mn-lt"/>
              </a:rPr>
              <a:t>—</a:t>
            </a:r>
            <a:r>
              <a:rPr lang="zh-CN" altLang="en-US" sz="1400" dirty="0">
                <a:cs typeface="+mn-ea"/>
                <a:sym typeface="+mn-lt"/>
              </a:rPr>
              <a:t>检查考核。</a:t>
            </a:r>
            <a:endParaRPr lang="zh-CN" altLang="en-US" sz="1400" dirty="0">
              <a:cs typeface="+mn-ea"/>
              <a:sym typeface="+mn-lt"/>
            </a:endParaRPr>
          </a:p>
        </p:txBody>
      </p:sp>
      <p:grpSp>
        <p:nvGrpSpPr>
          <p:cNvPr id="29" name="组合 28"/>
          <p:cNvGrpSpPr/>
          <p:nvPr/>
        </p:nvGrpSpPr>
        <p:grpSpPr>
          <a:xfrm>
            <a:off x="7100608" y="1779717"/>
            <a:ext cx="3166347" cy="3645616"/>
            <a:chOff x="1218328" y="4683711"/>
            <a:chExt cx="3166347" cy="3645616"/>
          </a:xfrm>
          <a:solidFill>
            <a:srgbClr val="0E4C9B"/>
          </a:solidFill>
        </p:grpSpPr>
        <p:sp>
          <p:nvSpPr>
            <p:cNvPr id="30" name="文本框 29" descr="D:\51PPT模板网\51pptmoban.com\图片.jpg"/>
            <p:cNvSpPr txBox="1"/>
            <p:nvPr/>
          </p:nvSpPr>
          <p:spPr>
            <a:xfrm>
              <a:off x="1218328" y="4683711"/>
              <a:ext cx="423862" cy="360541"/>
            </a:xfrm>
            <a:custGeom>
              <a:avLst/>
              <a:gdLst/>
              <a:ahLst/>
              <a:cxnLst/>
              <a:rect l="l" t="t" r="r" b="b"/>
              <a:pathLst>
                <a:path w="574852" h="488975">
                  <a:moveTo>
                    <a:pt x="469697" y="0"/>
                  </a:moveTo>
                  <a:lnTo>
                    <a:pt x="532790" y="24536"/>
                  </a:lnTo>
                  <a:cubicBezTo>
                    <a:pt x="504748" y="65430"/>
                    <a:pt x="485762" y="101943"/>
                    <a:pt x="475831" y="134074"/>
                  </a:cubicBezTo>
                  <a:cubicBezTo>
                    <a:pt x="465899" y="166205"/>
                    <a:pt x="459765" y="202133"/>
                    <a:pt x="457428" y="241859"/>
                  </a:cubicBezTo>
                  <a:lnTo>
                    <a:pt x="574852" y="241859"/>
                  </a:lnTo>
                  <a:lnTo>
                    <a:pt x="574852" y="488975"/>
                  </a:lnTo>
                  <a:lnTo>
                    <a:pt x="324231" y="488975"/>
                  </a:lnTo>
                  <a:lnTo>
                    <a:pt x="324231" y="282169"/>
                  </a:lnTo>
                  <a:cubicBezTo>
                    <a:pt x="324231" y="234264"/>
                    <a:pt x="337959" y="184023"/>
                    <a:pt x="365417" y="131445"/>
                  </a:cubicBezTo>
                  <a:cubicBezTo>
                    <a:pt x="392874" y="78867"/>
                    <a:pt x="427634" y="35052"/>
                    <a:pt x="469697" y="0"/>
                  </a:cubicBezTo>
                  <a:close/>
                  <a:moveTo>
                    <a:pt x="141960" y="0"/>
                  </a:moveTo>
                  <a:lnTo>
                    <a:pt x="206806" y="24536"/>
                  </a:lnTo>
                  <a:cubicBezTo>
                    <a:pt x="179933" y="65430"/>
                    <a:pt x="161239" y="101943"/>
                    <a:pt x="150723" y="134074"/>
                  </a:cubicBezTo>
                  <a:cubicBezTo>
                    <a:pt x="140208" y="166205"/>
                    <a:pt x="133781" y="202133"/>
                    <a:pt x="131445" y="241859"/>
                  </a:cubicBezTo>
                  <a:lnTo>
                    <a:pt x="252374" y="241859"/>
                  </a:lnTo>
                  <a:lnTo>
                    <a:pt x="252374" y="488975"/>
                  </a:lnTo>
                  <a:lnTo>
                    <a:pt x="0" y="488975"/>
                  </a:lnTo>
                  <a:lnTo>
                    <a:pt x="0" y="282169"/>
                  </a:lnTo>
                  <a:cubicBezTo>
                    <a:pt x="0" y="234264"/>
                    <a:pt x="13728" y="184023"/>
                    <a:pt x="41186" y="131445"/>
                  </a:cubicBezTo>
                  <a:cubicBezTo>
                    <a:pt x="68643" y="78867"/>
                    <a:pt x="102235" y="35052"/>
                    <a:pt x="1419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sym typeface="+mn-lt"/>
              </a:endParaRPr>
            </a:p>
          </p:txBody>
        </p:sp>
        <p:sp>
          <p:nvSpPr>
            <p:cNvPr id="31" name="文本框 30" descr="D:\51PPT模板网\51pptmoban.com\图片.jpg"/>
            <p:cNvSpPr txBox="1"/>
            <p:nvPr/>
          </p:nvSpPr>
          <p:spPr>
            <a:xfrm>
              <a:off x="3945306" y="7968785"/>
              <a:ext cx="439369" cy="360542"/>
            </a:xfrm>
            <a:custGeom>
              <a:avLst/>
              <a:gdLst/>
              <a:ahLst/>
              <a:cxnLst/>
              <a:rect l="l" t="t" r="r" b="b"/>
              <a:pathLst>
                <a:path w="595883" h="488976">
                  <a:moveTo>
                    <a:pt x="341757" y="0"/>
                  </a:moveTo>
                  <a:lnTo>
                    <a:pt x="595883" y="0"/>
                  </a:lnTo>
                  <a:lnTo>
                    <a:pt x="595883" y="208560"/>
                  </a:lnTo>
                  <a:cubicBezTo>
                    <a:pt x="595883" y="256464"/>
                    <a:pt x="581863" y="306997"/>
                    <a:pt x="553821" y="360160"/>
                  </a:cubicBezTo>
                  <a:cubicBezTo>
                    <a:pt x="525780" y="413322"/>
                    <a:pt x="491312" y="456261"/>
                    <a:pt x="450418" y="488976"/>
                  </a:cubicBezTo>
                  <a:lnTo>
                    <a:pt x="387324" y="466192"/>
                  </a:lnTo>
                  <a:cubicBezTo>
                    <a:pt x="415366" y="425298"/>
                    <a:pt x="434644" y="389078"/>
                    <a:pt x="445160" y="357531"/>
                  </a:cubicBezTo>
                  <a:cubicBezTo>
                    <a:pt x="455676" y="325984"/>
                    <a:pt x="462102" y="289763"/>
                    <a:pt x="464439" y="248870"/>
                  </a:cubicBezTo>
                  <a:lnTo>
                    <a:pt x="341757" y="248870"/>
                  </a:lnTo>
                  <a:close/>
                  <a:moveTo>
                    <a:pt x="0" y="0"/>
                  </a:moveTo>
                  <a:lnTo>
                    <a:pt x="250622" y="0"/>
                  </a:lnTo>
                  <a:lnTo>
                    <a:pt x="250622" y="208560"/>
                  </a:lnTo>
                  <a:cubicBezTo>
                    <a:pt x="250622" y="256464"/>
                    <a:pt x="237185" y="306997"/>
                    <a:pt x="210312" y="360160"/>
                  </a:cubicBezTo>
                  <a:cubicBezTo>
                    <a:pt x="183439" y="413322"/>
                    <a:pt x="149555" y="456261"/>
                    <a:pt x="108661" y="488976"/>
                  </a:cubicBezTo>
                  <a:lnTo>
                    <a:pt x="43815" y="466192"/>
                  </a:lnTo>
                  <a:cubicBezTo>
                    <a:pt x="71856" y="425298"/>
                    <a:pt x="90843" y="389078"/>
                    <a:pt x="100774" y="357531"/>
                  </a:cubicBezTo>
                  <a:cubicBezTo>
                    <a:pt x="110706" y="325984"/>
                    <a:pt x="116840" y="289763"/>
                    <a:pt x="119176" y="248870"/>
                  </a:cubicBezTo>
                  <a:lnTo>
                    <a:pt x="0" y="248870"/>
                  </a:ln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17814" y="-4008"/>
            <a:ext cx="4347161" cy="759251"/>
            <a:chOff x="1453454" y="2144092"/>
            <a:chExt cx="4347161" cy="759251"/>
          </a:xfrm>
        </p:grpSpPr>
        <p:grpSp>
          <p:nvGrpSpPr>
            <p:cNvPr id="3" name="组合 2"/>
            <p:cNvGrpSpPr/>
            <p:nvPr/>
          </p:nvGrpSpPr>
          <p:grpSpPr>
            <a:xfrm>
              <a:off x="1453454" y="2144092"/>
              <a:ext cx="4347161" cy="759251"/>
              <a:chOff x="1453454" y="2144092"/>
              <a:chExt cx="4347161" cy="759251"/>
            </a:xfrm>
          </p:grpSpPr>
          <p:sp>
            <p:nvSpPr>
              <p:cNvPr id="9" name="任意多边形: 形状 8"/>
              <p:cNvSpPr/>
              <p:nvPr/>
            </p:nvSpPr>
            <p:spPr>
              <a:xfrm>
                <a:off x="1453454" y="2734680"/>
                <a:ext cx="4347161" cy="168663"/>
              </a:xfrm>
              <a:custGeom>
                <a:avLst/>
                <a:gdLst>
                  <a:gd name="connsiteX0" fmla="*/ 169 w 10059492"/>
                  <a:gd name="connsiteY0" fmla="*/ 156 h 390292"/>
                  <a:gd name="connsiteX1" fmla="*/ 351363 w 10059492"/>
                  <a:gd name="connsiteY1" fmla="*/ 230 h 390292"/>
                  <a:gd name="connsiteX2" fmla="*/ 351655 w 10059492"/>
                  <a:gd name="connsiteY2" fmla="*/ 249253 h 390292"/>
                  <a:gd name="connsiteX3" fmla="*/ 167359 w 10059492"/>
                  <a:gd name="connsiteY3" fmla="*/ 249837 h 390292"/>
                  <a:gd name="connsiteX4" fmla="*/ 167286 w 10059492"/>
                  <a:gd name="connsiteY4" fmla="*/ 171095 h 390292"/>
                  <a:gd name="connsiteX5" fmla="*/ 273141 w 10059492"/>
                  <a:gd name="connsiteY5" fmla="*/ 171095 h 390292"/>
                  <a:gd name="connsiteX6" fmla="*/ 273360 w 10059492"/>
                  <a:gd name="connsiteY6" fmla="*/ 78607 h 390292"/>
                  <a:gd name="connsiteX7" fmla="*/ 78537 w 10059492"/>
                  <a:gd name="connsiteY7" fmla="*/ 78314 h 390292"/>
                  <a:gd name="connsiteX8" fmla="*/ 78610 w 10059492"/>
                  <a:gd name="connsiteY8" fmla="*/ 312861 h 390292"/>
                  <a:gd name="connsiteX9" fmla="*/ 9980905 w 10059492"/>
                  <a:gd name="connsiteY9" fmla="*/ 312934 h 390292"/>
                  <a:gd name="connsiteX10" fmla="*/ 9981198 w 10059492"/>
                  <a:gd name="connsiteY10" fmla="*/ 78314 h 390292"/>
                  <a:gd name="connsiteX11" fmla="*/ 9786594 w 10059492"/>
                  <a:gd name="connsiteY11" fmla="*/ 78314 h 390292"/>
                  <a:gd name="connsiteX12" fmla="*/ 9786594 w 10059492"/>
                  <a:gd name="connsiteY12" fmla="*/ 171095 h 390292"/>
                  <a:gd name="connsiteX13" fmla="*/ 9892375 w 10059492"/>
                  <a:gd name="connsiteY13" fmla="*/ 171168 h 390292"/>
                  <a:gd name="connsiteX14" fmla="*/ 9892375 w 10059492"/>
                  <a:gd name="connsiteY14" fmla="*/ 249764 h 390292"/>
                  <a:gd name="connsiteX15" fmla="*/ 9708006 w 10059492"/>
                  <a:gd name="connsiteY15" fmla="*/ 249618 h 390292"/>
                  <a:gd name="connsiteX16" fmla="*/ 9708006 w 10059492"/>
                  <a:gd name="connsiteY16" fmla="*/ 156 h 390292"/>
                  <a:gd name="connsiteX17" fmla="*/ 10059492 w 10059492"/>
                  <a:gd name="connsiteY17" fmla="*/ 156 h 390292"/>
                  <a:gd name="connsiteX18" fmla="*/ 10059346 w 10059492"/>
                  <a:gd name="connsiteY18" fmla="*/ 390287 h 390292"/>
                  <a:gd name="connsiteX19" fmla="*/ 169 w 10059492"/>
                  <a:gd name="connsiteY19" fmla="*/ 390068 h 390292"/>
                  <a:gd name="connsiteX20" fmla="*/ 169 w 10059492"/>
                  <a:gd name="connsiteY20" fmla="*/ 156 h 39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9492" h="390292">
                    <a:moveTo>
                      <a:pt x="169" y="156"/>
                    </a:moveTo>
                    <a:cubicBezTo>
                      <a:pt x="117209" y="10"/>
                      <a:pt x="234322" y="-136"/>
                      <a:pt x="351363" y="230"/>
                    </a:cubicBezTo>
                    <a:cubicBezTo>
                      <a:pt x="351436" y="83213"/>
                      <a:pt x="350924" y="166269"/>
                      <a:pt x="351655" y="249253"/>
                    </a:cubicBezTo>
                    <a:cubicBezTo>
                      <a:pt x="290247" y="250495"/>
                      <a:pt x="228840" y="249398"/>
                      <a:pt x="167359" y="249837"/>
                    </a:cubicBezTo>
                    <a:cubicBezTo>
                      <a:pt x="166116" y="223517"/>
                      <a:pt x="165970" y="197269"/>
                      <a:pt x="167286" y="171095"/>
                    </a:cubicBezTo>
                    <a:cubicBezTo>
                      <a:pt x="202595" y="171168"/>
                      <a:pt x="237832" y="171095"/>
                      <a:pt x="273141" y="171095"/>
                    </a:cubicBezTo>
                    <a:cubicBezTo>
                      <a:pt x="273214" y="140241"/>
                      <a:pt x="272995" y="109387"/>
                      <a:pt x="273360" y="78607"/>
                    </a:cubicBezTo>
                    <a:cubicBezTo>
                      <a:pt x="208444" y="77876"/>
                      <a:pt x="143527" y="78387"/>
                      <a:pt x="78537" y="78314"/>
                    </a:cubicBezTo>
                    <a:cubicBezTo>
                      <a:pt x="78464" y="156472"/>
                      <a:pt x="78318" y="234703"/>
                      <a:pt x="78610" y="312861"/>
                    </a:cubicBezTo>
                    <a:cubicBezTo>
                      <a:pt x="3379424" y="313007"/>
                      <a:pt x="6680164" y="312861"/>
                      <a:pt x="9980905" y="312934"/>
                    </a:cubicBezTo>
                    <a:cubicBezTo>
                      <a:pt x="9981564" y="234703"/>
                      <a:pt x="9980978" y="156472"/>
                      <a:pt x="9981198" y="78314"/>
                    </a:cubicBezTo>
                    <a:cubicBezTo>
                      <a:pt x="9916281" y="78241"/>
                      <a:pt x="9851437" y="78241"/>
                      <a:pt x="9786594" y="78314"/>
                    </a:cubicBezTo>
                    <a:cubicBezTo>
                      <a:pt x="9786447" y="109241"/>
                      <a:pt x="9786447" y="140168"/>
                      <a:pt x="9786594" y="171095"/>
                    </a:cubicBezTo>
                    <a:cubicBezTo>
                      <a:pt x="9821829" y="171168"/>
                      <a:pt x="9857066" y="171095"/>
                      <a:pt x="9892375" y="171168"/>
                    </a:cubicBezTo>
                    <a:cubicBezTo>
                      <a:pt x="9892449" y="197342"/>
                      <a:pt x="9892375" y="223517"/>
                      <a:pt x="9892375" y="249764"/>
                    </a:cubicBezTo>
                    <a:cubicBezTo>
                      <a:pt x="9830894" y="249764"/>
                      <a:pt x="9769487" y="249910"/>
                      <a:pt x="9708006" y="249618"/>
                    </a:cubicBezTo>
                    <a:cubicBezTo>
                      <a:pt x="9707787" y="166489"/>
                      <a:pt x="9707787" y="83286"/>
                      <a:pt x="9708006" y="156"/>
                    </a:cubicBezTo>
                    <a:cubicBezTo>
                      <a:pt x="9825193" y="10"/>
                      <a:pt x="9942306" y="10"/>
                      <a:pt x="10059492" y="156"/>
                    </a:cubicBezTo>
                    <a:cubicBezTo>
                      <a:pt x="10059346" y="130151"/>
                      <a:pt x="10059639" y="260219"/>
                      <a:pt x="10059346" y="390287"/>
                    </a:cubicBezTo>
                    <a:cubicBezTo>
                      <a:pt x="6706336" y="390141"/>
                      <a:pt x="3353252" y="390507"/>
                      <a:pt x="169" y="390068"/>
                    </a:cubicBezTo>
                    <a:cubicBezTo>
                      <a:pt x="-124" y="260146"/>
                      <a:pt x="23" y="130151"/>
                      <a:pt x="169" y="156"/>
                    </a:cubicBezTo>
                    <a:close/>
                  </a:path>
                </a:pathLst>
              </a:custGeom>
              <a:solidFill>
                <a:srgbClr val="1E1E1E"/>
              </a:solidFill>
              <a:ln w="7308" cap="flat">
                <a:noFill/>
                <a:prstDash val="solid"/>
                <a:miter/>
              </a:ln>
            </p:spPr>
            <p:txBody>
              <a:bodyPr rtlCol="0" anchor="ctr"/>
              <a:lstStyle/>
              <a:p>
                <a:endParaRPr lang="zh-CN" altLang="en-US">
                  <a:cs typeface="+mn-ea"/>
                  <a:sym typeface="+mn-lt"/>
                </a:endParaRPr>
              </a:p>
            </p:txBody>
          </p:sp>
          <p:sp>
            <p:nvSpPr>
              <p:cNvPr id="10" name="矩形: 圆角 9"/>
              <p:cNvSpPr/>
              <p:nvPr/>
            </p:nvSpPr>
            <p:spPr>
              <a:xfrm>
                <a:off x="1673251" y="2144092"/>
                <a:ext cx="3918462" cy="662982"/>
              </a:xfrm>
              <a:prstGeom prst="roundRect">
                <a:avLst>
                  <a:gd name="adj" fmla="val 0"/>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3315251" y="2284636"/>
              <a:ext cx="1598031" cy="368300"/>
            </a:xfrm>
            <a:prstGeom prst="rect">
              <a:avLst/>
            </a:prstGeom>
            <a:noFill/>
          </p:spPr>
          <p:txBody>
            <a:bodyPr wrap="square" rtlCol="0">
              <a:spAutoFit/>
            </a:bodyPr>
            <a:lstStyle>
              <a:defPPr>
                <a:defRPr lang="zh-CN"/>
              </a:defPPr>
              <a:lvl1pPr>
                <a:defRPr sz="2800" b="1">
                  <a:gradFill>
                    <a:gsLst>
                      <a:gs pos="0">
                        <a:schemeClr val="accent2">
                          <a:lumMod val="20000"/>
                          <a:lumOff val="80000"/>
                        </a:schemeClr>
                      </a:gs>
                      <a:gs pos="100000">
                        <a:srgbClr val="EBAD3C"/>
                      </a:gs>
                    </a:gsLst>
                    <a:lin ang="5400000" scaled="1"/>
                  </a:gradFill>
                  <a:latin typeface="+mn-ea"/>
                </a:defRPr>
              </a:lvl1pPr>
            </a:lstStyle>
            <a:p>
              <a:r>
                <a:rPr lang="zh-CN" altLang="en-US" sz="1800" dirty="0">
                  <a:solidFill>
                    <a:schemeClr val="bg1"/>
                  </a:solidFill>
                  <a:latin typeface="+mn-lt"/>
                  <a:cs typeface="+mn-ea"/>
                  <a:sym typeface="+mn-lt"/>
                </a:rPr>
                <a:t>立项</a:t>
              </a:r>
              <a:endParaRPr lang="zh-CN" altLang="en-US" sz="1800" dirty="0">
                <a:solidFill>
                  <a:schemeClr val="bg1"/>
                </a:solidFill>
                <a:latin typeface="+mn-lt"/>
                <a:cs typeface="+mn-ea"/>
                <a:sym typeface="+mn-lt"/>
              </a:endParaRPr>
            </a:p>
          </p:txBody>
        </p:sp>
        <p:sp>
          <p:nvSpPr>
            <p:cNvPr id="6" name="文本框 5"/>
            <p:cNvSpPr txBox="1"/>
            <p:nvPr/>
          </p:nvSpPr>
          <p:spPr>
            <a:xfrm>
              <a:off x="2369244" y="2220479"/>
              <a:ext cx="721995" cy="521970"/>
            </a:xfrm>
            <a:prstGeom prst="rect">
              <a:avLst/>
            </a:prstGeom>
            <a:noFill/>
          </p:spPr>
          <p:txBody>
            <a:bodyPr wrap="none" rtlCol="0">
              <a:spAutoFit/>
            </a:bodyPr>
            <a:lstStyle>
              <a:defPPr>
                <a:defRPr lang="zh-CN"/>
              </a:defPPr>
              <a:lvl1pPr>
                <a:defRPr sz="2800" b="1">
                  <a:solidFill>
                    <a:schemeClr val="bg1"/>
                  </a:solidFill>
                  <a:latin typeface="MiSans Heavy" panose="00000A00000000000000" pitchFamily="2" charset="-122"/>
                  <a:ea typeface="MiSans Heavy" panose="00000A00000000000000" pitchFamily="2" charset="-122"/>
                </a:defRPr>
              </a:lvl1pPr>
            </a:lstStyle>
            <a:p>
              <a:r>
                <a:rPr lang="en-US" altLang="zh-CN" dirty="0">
                  <a:sym typeface="+mn-lt"/>
                </a:rPr>
                <a:t>2.2</a:t>
              </a:r>
              <a:endParaRPr lang="en-US" altLang="zh-CN" dirty="0">
                <a:sym typeface="+mn-lt"/>
              </a:endParaRPr>
            </a:p>
          </p:txBody>
        </p:sp>
      </p:grpSp>
      <p:sp>
        <p:nvSpPr>
          <p:cNvPr id="4" name="Folded Corner 1"/>
          <p:cNvSpPr>
            <a:spLocks noChangeAspect="1"/>
          </p:cNvSpPr>
          <p:nvPr>
            <p:custDataLst>
              <p:tags r:id="rId1"/>
            </p:custDataLst>
          </p:nvPr>
        </p:nvSpPr>
        <p:spPr>
          <a:xfrm>
            <a:off x="1837690" y="2200910"/>
            <a:ext cx="3288030" cy="3210560"/>
          </a:xfrm>
          <a:prstGeom prst="foldedCorner">
            <a:avLst/>
          </a:prstGeom>
          <a:solidFill>
            <a:schemeClr val="bg1"/>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cs typeface="+mn-ea"/>
              <a:sym typeface="+mn-lt"/>
            </a:endParaRPr>
          </a:p>
        </p:txBody>
      </p:sp>
      <p:sp>
        <p:nvSpPr>
          <p:cNvPr id="8" name="Folded Corner 4"/>
          <p:cNvSpPr>
            <a:spLocks noChangeAspect="1"/>
          </p:cNvSpPr>
          <p:nvPr>
            <p:custDataLst>
              <p:tags r:id="rId2"/>
            </p:custDataLst>
          </p:nvPr>
        </p:nvSpPr>
        <p:spPr>
          <a:xfrm>
            <a:off x="5864225" y="2075180"/>
            <a:ext cx="5000625" cy="3869055"/>
          </a:xfrm>
          <a:prstGeom prst="foldedCorner">
            <a:avLst/>
          </a:prstGeom>
          <a:solidFill>
            <a:schemeClr val="bg1"/>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cs typeface="+mn-ea"/>
              <a:sym typeface="+mn-lt"/>
            </a:endParaRPr>
          </a:p>
        </p:txBody>
      </p:sp>
      <p:sp>
        <p:nvSpPr>
          <p:cNvPr id="23" name="Oval 8"/>
          <p:cNvSpPr>
            <a:spLocks noChangeArrowheads="1"/>
          </p:cNvSpPr>
          <p:nvPr>
            <p:custDataLst>
              <p:tags r:id="rId3"/>
            </p:custDataLst>
          </p:nvPr>
        </p:nvSpPr>
        <p:spPr bwMode="auto">
          <a:xfrm>
            <a:off x="2278932" y="1644778"/>
            <a:ext cx="978694" cy="974625"/>
          </a:xfrm>
          <a:prstGeom prst="ellipse">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id-ID">
              <a:sym typeface="+mn-lt"/>
            </a:endParaRPr>
          </a:p>
        </p:txBody>
      </p:sp>
      <p:sp>
        <p:nvSpPr>
          <p:cNvPr id="24" name="Text Box 7"/>
          <p:cNvSpPr txBox="1">
            <a:spLocks noChangeArrowheads="1"/>
          </p:cNvSpPr>
          <p:nvPr>
            <p:custDataLst>
              <p:tags r:id="rId4"/>
            </p:custDataLst>
          </p:nvPr>
        </p:nvSpPr>
        <p:spPr bwMode="auto">
          <a:xfrm>
            <a:off x="2625597" y="1886290"/>
            <a:ext cx="271869" cy="477054"/>
          </a:xfrm>
          <a:prstGeom prst="rect">
            <a:avLst/>
          </a:prstGeom>
          <a:noFill/>
          <a:ln w="9525">
            <a:noFill/>
            <a:miter lim="800000"/>
          </a:ln>
        </p:spPr>
        <p:txBody>
          <a:bodyPr wrap="none" lIns="45720" tIns="22860" rIns="45720" bIns="22860">
            <a:spAutoFit/>
          </a:bodyPr>
          <a:lstStyle/>
          <a:p>
            <a:pPr algn="ctr" defTabSz="1088390"/>
            <a:r>
              <a:rPr lang="en-CA" sz="2800" b="1" spc="-150" dirty="0">
                <a:solidFill>
                  <a:schemeClr val="bg1"/>
                </a:solidFill>
                <a:cs typeface="+mn-ea"/>
                <a:sym typeface="+mn-lt"/>
              </a:rPr>
              <a:t>1</a:t>
            </a:r>
            <a:endParaRPr lang="en-CA" sz="2800" b="1" spc="-150" dirty="0">
              <a:solidFill>
                <a:schemeClr val="bg1"/>
              </a:solidFill>
              <a:cs typeface="+mn-ea"/>
              <a:sym typeface="+mn-lt"/>
            </a:endParaRPr>
          </a:p>
        </p:txBody>
      </p:sp>
      <p:sp>
        <p:nvSpPr>
          <p:cNvPr id="7" name="Oval 9"/>
          <p:cNvSpPr>
            <a:spLocks noChangeArrowheads="1"/>
          </p:cNvSpPr>
          <p:nvPr>
            <p:custDataLst>
              <p:tags r:id="rId5"/>
            </p:custDataLst>
          </p:nvPr>
        </p:nvSpPr>
        <p:spPr bwMode="auto">
          <a:xfrm>
            <a:off x="6661940" y="1567308"/>
            <a:ext cx="978694" cy="974625"/>
          </a:xfrm>
          <a:prstGeom prst="ellipse">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id-ID">
              <a:sym typeface="+mn-lt"/>
            </a:endParaRPr>
          </a:p>
        </p:txBody>
      </p:sp>
      <p:sp>
        <p:nvSpPr>
          <p:cNvPr id="11" name="Text Box 7"/>
          <p:cNvSpPr txBox="1">
            <a:spLocks noChangeArrowheads="1"/>
          </p:cNvSpPr>
          <p:nvPr>
            <p:custDataLst>
              <p:tags r:id="rId6"/>
            </p:custDataLst>
          </p:nvPr>
        </p:nvSpPr>
        <p:spPr bwMode="auto">
          <a:xfrm>
            <a:off x="4854447" y="1886290"/>
            <a:ext cx="271869" cy="477054"/>
          </a:xfrm>
          <a:prstGeom prst="rect">
            <a:avLst/>
          </a:prstGeom>
          <a:noFill/>
          <a:ln w="9525">
            <a:noFill/>
            <a:miter lim="800000"/>
          </a:ln>
        </p:spPr>
        <p:txBody>
          <a:bodyPr wrap="none" lIns="45720" tIns="22860" rIns="45720" bIns="22860">
            <a:spAutoFit/>
          </a:bodyPr>
          <a:lstStyle/>
          <a:p>
            <a:pPr algn="ctr" defTabSz="1088390"/>
            <a:r>
              <a:rPr lang="en-CA" sz="2800" b="1" spc="-150" dirty="0">
                <a:solidFill>
                  <a:schemeClr val="bg1"/>
                </a:solidFill>
                <a:cs typeface="+mn-ea"/>
                <a:sym typeface="+mn-lt"/>
              </a:rPr>
              <a:t>2</a:t>
            </a:r>
            <a:endParaRPr lang="en-CA" sz="2800" b="1" spc="-150" dirty="0">
              <a:solidFill>
                <a:schemeClr val="bg1"/>
              </a:solidFill>
              <a:cs typeface="+mn-ea"/>
              <a:sym typeface="+mn-lt"/>
            </a:endParaRPr>
          </a:p>
        </p:txBody>
      </p:sp>
      <p:sp>
        <p:nvSpPr>
          <p:cNvPr id="30" name="Text Box 7"/>
          <p:cNvSpPr txBox="1">
            <a:spLocks noChangeArrowheads="1"/>
          </p:cNvSpPr>
          <p:nvPr>
            <p:custDataLst>
              <p:tags r:id="rId7"/>
            </p:custDataLst>
          </p:nvPr>
        </p:nvSpPr>
        <p:spPr bwMode="auto">
          <a:xfrm>
            <a:off x="6918960" y="1886585"/>
            <a:ext cx="426085" cy="476250"/>
          </a:xfrm>
          <a:prstGeom prst="rect">
            <a:avLst/>
          </a:prstGeom>
          <a:noFill/>
          <a:ln w="9525">
            <a:noFill/>
            <a:miter lim="800000"/>
          </a:ln>
        </p:spPr>
        <p:txBody>
          <a:bodyPr wrap="square" lIns="45720" tIns="22860" rIns="45720" bIns="22860">
            <a:spAutoFit/>
          </a:bodyPr>
          <a:lstStyle/>
          <a:p>
            <a:pPr algn="ctr" defTabSz="1088390"/>
            <a:r>
              <a:rPr lang="en-US" altLang="en-CA" sz="2800" b="1" spc="-150" dirty="0">
                <a:solidFill>
                  <a:schemeClr val="bg1"/>
                </a:solidFill>
                <a:cs typeface="+mn-ea"/>
                <a:sym typeface="+mn-lt"/>
              </a:rPr>
              <a:t>2</a:t>
            </a:r>
            <a:endParaRPr lang="en-US" altLang="en-CA" sz="2800" b="1" spc="-150" dirty="0">
              <a:solidFill>
                <a:schemeClr val="bg1"/>
              </a:solidFill>
              <a:cs typeface="+mn-ea"/>
              <a:sym typeface="+mn-lt"/>
            </a:endParaRPr>
          </a:p>
        </p:txBody>
      </p:sp>
      <p:sp>
        <p:nvSpPr>
          <p:cNvPr id="33" name="Text Box 7"/>
          <p:cNvSpPr txBox="1">
            <a:spLocks noChangeArrowheads="1"/>
          </p:cNvSpPr>
          <p:nvPr>
            <p:custDataLst>
              <p:tags r:id="rId8"/>
            </p:custDataLst>
          </p:nvPr>
        </p:nvSpPr>
        <p:spPr bwMode="auto">
          <a:xfrm>
            <a:off x="9312147" y="1886290"/>
            <a:ext cx="271869" cy="477054"/>
          </a:xfrm>
          <a:prstGeom prst="rect">
            <a:avLst/>
          </a:prstGeom>
          <a:noFill/>
          <a:ln w="9525">
            <a:noFill/>
            <a:miter lim="800000"/>
          </a:ln>
        </p:spPr>
        <p:txBody>
          <a:bodyPr wrap="none" lIns="45720" tIns="22860" rIns="45720" bIns="22860">
            <a:spAutoFit/>
          </a:bodyPr>
          <a:lstStyle/>
          <a:p>
            <a:pPr algn="ctr" defTabSz="1088390"/>
            <a:r>
              <a:rPr lang="en-CA" sz="2800" b="1" spc="-150" dirty="0">
                <a:solidFill>
                  <a:schemeClr val="bg1"/>
                </a:solidFill>
                <a:cs typeface="+mn-ea"/>
                <a:sym typeface="+mn-lt"/>
              </a:rPr>
              <a:t>4</a:t>
            </a:r>
            <a:endParaRPr lang="en-CA" sz="2800" b="1" spc="-150" dirty="0">
              <a:solidFill>
                <a:schemeClr val="bg1"/>
              </a:solidFill>
              <a:cs typeface="+mn-ea"/>
              <a:sym typeface="+mn-lt"/>
            </a:endParaRPr>
          </a:p>
        </p:txBody>
      </p:sp>
      <p:grpSp>
        <p:nvGrpSpPr>
          <p:cNvPr id="34" name="组合 33"/>
          <p:cNvGrpSpPr/>
          <p:nvPr>
            <p:custDataLst>
              <p:tags r:id="rId9"/>
            </p:custDataLst>
          </p:nvPr>
        </p:nvGrpSpPr>
        <p:grpSpPr>
          <a:xfrm>
            <a:off x="1958340" y="2860675"/>
            <a:ext cx="2896235" cy="2351405"/>
            <a:chOff x="488452" y="1906534"/>
            <a:chExt cx="1959610" cy="2197100"/>
          </a:xfrm>
        </p:grpSpPr>
        <p:sp>
          <p:nvSpPr>
            <p:cNvPr id="35" name="文本框 34"/>
            <p:cNvSpPr txBox="1"/>
            <p:nvPr>
              <p:custDataLst>
                <p:tags r:id="rId10"/>
              </p:custDataLst>
            </p:nvPr>
          </p:nvSpPr>
          <p:spPr>
            <a:xfrm>
              <a:off x="488452" y="2324999"/>
              <a:ext cx="1959610" cy="1778635"/>
            </a:xfrm>
            <a:prstGeom prst="rect">
              <a:avLst/>
            </a:prstGeom>
            <a:noFill/>
          </p:spPr>
          <p:txBody>
            <a:bodyPr wrap="square">
              <a:noAutofit/>
            </a:bodyPr>
            <a:lstStyle>
              <a:defPPr>
                <a:defRPr lang="zh-CN"/>
              </a:defPPr>
              <a:lvl1pPr>
                <a:lnSpc>
                  <a:spcPct val="150000"/>
                </a:lnSpc>
                <a:defRPr sz="1050" b="0" i="0">
                  <a:solidFill>
                    <a:schemeClr val="bg1">
                      <a:lumMod val="50000"/>
                    </a:schemeClr>
                  </a:solidFill>
                  <a:effectLst/>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pPr algn="ctr"/>
              <a:r>
                <a:rPr lang="zh-CN" altLang="en-US" sz="1200" dirty="0">
                  <a:solidFill>
                    <a:schemeClr val="tx1">
                      <a:lumMod val="95000"/>
                      <a:lumOff val="5000"/>
                    </a:schemeClr>
                  </a:solidFill>
                  <a:latin typeface="+mn-ea"/>
                  <a:ea typeface="+mn-ea"/>
                  <a:cs typeface="+mn-ea"/>
                  <a:sym typeface="+mn-lt"/>
                </a:rPr>
                <a:t>报批流程：项目单位编制立项报告（含分管领导签字的必要性说明）</a:t>
              </a:r>
              <a:r>
                <a:rPr lang="en-US" altLang="zh-CN" sz="1200" dirty="0">
                  <a:solidFill>
                    <a:schemeClr val="tx1">
                      <a:lumMod val="95000"/>
                      <a:lumOff val="5000"/>
                    </a:schemeClr>
                  </a:solidFill>
                  <a:latin typeface="+mn-ea"/>
                  <a:ea typeface="+mn-ea"/>
                  <a:cs typeface="+mn-ea"/>
                  <a:sym typeface="+mn-lt"/>
                </a:rPr>
                <a:t>—</a:t>
              </a:r>
              <a:r>
                <a:rPr lang="zh-CN" altLang="en-US" sz="1200" dirty="0">
                  <a:solidFill>
                    <a:schemeClr val="tx1">
                      <a:lumMod val="95000"/>
                      <a:lumOff val="5000"/>
                    </a:schemeClr>
                  </a:solidFill>
                  <a:latin typeface="+mn-ea"/>
                  <a:ea typeface="+mn-ea"/>
                  <a:cs typeface="+mn-ea"/>
                  <a:sym typeface="+mn-lt"/>
                </a:rPr>
                <a:t>经管物资部审核汇总</a:t>
              </a:r>
              <a:r>
                <a:rPr lang="en-US" altLang="zh-CN" sz="1200" dirty="0">
                  <a:solidFill>
                    <a:schemeClr val="tx1">
                      <a:lumMod val="95000"/>
                      <a:lumOff val="5000"/>
                    </a:schemeClr>
                  </a:solidFill>
                  <a:latin typeface="+mn-ea"/>
                  <a:ea typeface="+mn-ea"/>
                  <a:cs typeface="+mn-ea"/>
                  <a:sym typeface="+mn-lt"/>
                </a:rPr>
                <a:t>—</a:t>
              </a:r>
              <a:r>
                <a:rPr lang="zh-CN" altLang="en-US" sz="1200" dirty="0">
                  <a:solidFill>
                    <a:schemeClr val="tx1">
                      <a:lumMod val="95000"/>
                      <a:lumOff val="5000"/>
                    </a:schemeClr>
                  </a:solidFill>
                  <a:latin typeface="+mn-ea"/>
                  <a:ea typeface="+mn-ea"/>
                  <a:cs typeface="+mn-ea"/>
                  <a:sym typeface="+mn-lt"/>
                </a:rPr>
                <a:t>工程分管领导审批</a:t>
              </a:r>
              <a:endParaRPr lang="zh-CN" altLang="en-US" sz="1200" dirty="0">
                <a:solidFill>
                  <a:schemeClr val="tx1">
                    <a:lumMod val="95000"/>
                    <a:lumOff val="5000"/>
                  </a:schemeClr>
                </a:solidFill>
                <a:latin typeface="+mn-ea"/>
                <a:ea typeface="+mn-ea"/>
                <a:cs typeface="+mn-ea"/>
                <a:sym typeface="+mn-lt"/>
              </a:endParaRPr>
            </a:p>
          </p:txBody>
        </p:sp>
        <p:sp>
          <p:nvSpPr>
            <p:cNvPr id="36" name="文本框 35"/>
            <p:cNvSpPr txBox="1"/>
            <p:nvPr>
              <p:custDataLst>
                <p:tags r:id="rId11"/>
              </p:custDataLst>
            </p:nvPr>
          </p:nvSpPr>
          <p:spPr>
            <a:xfrm>
              <a:off x="568463" y="1906534"/>
              <a:ext cx="1459710" cy="315058"/>
            </a:xfrm>
            <a:prstGeom prst="rect">
              <a:avLst/>
            </a:prstGeom>
            <a:noFill/>
          </p:spPr>
          <p:txBody>
            <a:bodyPr wrap="square" rtlCol="0">
              <a:spAutoFit/>
            </a:bodyPr>
            <a:lstStyle>
              <a:defPPr>
                <a:defRPr lang="zh-CN"/>
              </a:defPPr>
              <a:lvl1pPr>
                <a:defRPr sz="1600" b="1">
                  <a:solidFill>
                    <a:schemeClr val="tx1">
                      <a:lumMod val="95000"/>
                      <a:lumOff val="5000"/>
                    </a:schemeClr>
                  </a:solidFill>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pPr algn="ctr"/>
              <a:r>
                <a:rPr lang="zh-CN" altLang="en-US" dirty="0">
                  <a:latin typeface="+mn-lt"/>
                  <a:ea typeface="+mn-ea"/>
                  <a:cs typeface="+mn-ea"/>
                  <a:sym typeface="+mn-lt"/>
                </a:rPr>
                <a:t>报批流程</a:t>
              </a:r>
              <a:endParaRPr lang="zh-CN" altLang="en-US" dirty="0">
                <a:latin typeface="+mn-lt"/>
                <a:ea typeface="+mn-ea"/>
                <a:cs typeface="+mn-ea"/>
                <a:sym typeface="+mn-lt"/>
              </a:endParaRPr>
            </a:p>
          </p:txBody>
        </p:sp>
      </p:grpSp>
      <p:grpSp>
        <p:nvGrpSpPr>
          <p:cNvPr id="37" name="组合 36"/>
          <p:cNvGrpSpPr/>
          <p:nvPr>
            <p:custDataLst>
              <p:tags r:id="rId12"/>
            </p:custDataLst>
          </p:nvPr>
        </p:nvGrpSpPr>
        <p:grpSpPr>
          <a:xfrm>
            <a:off x="6163310" y="2679700"/>
            <a:ext cx="4777105" cy="3263900"/>
            <a:chOff x="224813" y="1906534"/>
            <a:chExt cx="5149964" cy="3059709"/>
          </a:xfrm>
        </p:grpSpPr>
        <p:sp>
          <p:nvSpPr>
            <p:cNvPr id="38" name="文本框 37"/>
            <p:cNvSpPr txBox="1"/>
            <p:nvPr>
              <p:custDataLst>
                <p:tags r:id="rId13"/>
              </p:custDataLst>
            </p:nvPr>
          </p:nvSpPr>
          <p:spPr>
            <a:xfrm>
              <a:off x="224813" y="2222029"/>
              <a:ext cx="5149964" cy="2744214"/>
            </a:xfrm>
            <a:prstGeom prst="rect">
              <a:avLst/>
            </a:prstGeom>
            <a:noFill/>
          </p:spPr>
          <p:txBody>
            <a:bodyPr wrap="square">
              <a:noAutofit/>
            </a:bodyPr>
            <a:lstStyle>
              <a:defPPr>
                <a:defRPr lang="zh-CN"/>
              </a:defPPr>
              <a:lvl1pPr>
                <a:lnSpc>
                  <a:spcPct val="150000"/>
                </a:lnSpc>
                <a:defRPr sz="1050" b="0" i="0">
                  <a:solidFill>
                    <a:schemeClr val="bg1">
                      <a:lumMod val="50000"/>
                    </a:schemeClr>
                  </a:solidFill>
                  <a:effectLst/>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pPr algn="l"/>
              <a:r>
                <a:rPr lang="zh-CN" altLang="en-US" sz="1400" dirty="0">
                  <a:solidFill>
                    <a:schemeClr val="tx1">
                      <a:lumMod val="95000"/>
                      <a:lumOff val="5000"/>
                    </a:schemeClr>
                  </a:solidFill>
                  <a:latin typeface="+mn-lt"/>
                  <a:ea typeface="+mn-ea"/>
                  <a:cs typeface="+mn-ea"/>
                  <a:sym typeface="+mn-lt"/>
                </a:rPr>
                <a:t>投资</a:t>
              </a:r>
              <a:r>
                <a:rPr lang="en-US" altLang="zh-CN" sz="1400" dirty="0">
                  <a:solidFill>
                    <a:schemeClr val="tx1">
                      <a:lumMod val="95000"/>
                      <a:lumOff val="5000"/>
                    </a:schemeClr>
                  </a:solidFill>
                  <a:latin typeface="+mn-lt"/>
                  <a:ea typeface="+mn-ea"/>
                  <a:cs typeface="+mn-ea"/>
                  <a:sym typeface="+mn-lt"/>
                </a:rPr>
                <a:t>i≥1000</a:t>
              </a:r>
              <a:r>
                <a:rPr lang="zh-CN" altLang="en-US" sz="1400" dirty="0">
                  <a:solidFill>
                    <a:schemeClr val="tx1">
                      <a:lumMod val="95000"/>
                      <a:lumOff val="5000"/>
                    </a:schemeClr>
                  </a:solidFill>
                  <a:latin typeface="+mn-lt"/>
                  <a:ea typeface="+mn-ea"/>
                  <a:cs typeface="+mn-ea"/>
                  <a:sym typeface="+mn-lt"/>
                </a:rPr>
                <a:t>万，董事会决议，前置党委会研究讨论；</a:t>
              </a:r>
              <a:endParaRPr lang="zh-CN" altLang="en-US" sz="1400" dirty="0">
                <a:solidFill>
                  <a:schemeClr val="tx1">
                    <a:lumMod val="95000"/>
                    <a:lumOff val="5000"/>
                  </a:schemeClr>
                </a:solidFill>
                <a:latin typeface="+mn-lt"/>
                <a:ea typeface="+mn-ea"/>
                <a:cs typeface="+mn-ea"/>
                <a:sym typeface="+mn-lt"/>
              </a:endParaRPr>
            </a:p>
            <a:p>
              <a:pPr algn="l"/>
              <a:r>
                <a:rPr lang="en-US" altLang="zh-CN" sz="1400" dirty="0">
                  <a:solidFill>
                    <a:schemeClr val="tx1">
                      <a:lumMod val="95000"/>
                      <a:lumOff val="5000"/>
                    </a:schemeClr>
                  </a:solidFill>
                  <a:latin typeface="+mn-lt"/>
                  <a:ea typeface="+mn-ea"/>
                  <a:cs typeface="+mn-ea"/>
                  <a:sym typeface="+mn-lt"/>
                </a:rPr>
                <a:t>500</a:t>
              </a:r>
              <a:r>
                <a:rPr lang="zh-CN" altLang="en-US" sz="1400" dirty="0">
                  <a:solidFill>
                    <a:schemeClr val="tx1">
                      <a:lumMod val="95000"/>
                      <a:lumOff val="5000"/>
                    </a:schemeClr>
                  </a:solidFill>
                  <a:latin typeface="+mn-lt"/>
                  <a:ea typeface="+mn-ea"/>
                  <a:cs typeface="+mn-ea"/>
                  <a:sym typeface="+mn-lt"/>
                </a:rPr>
                <a:t>万</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投资</a:t>
              </a:r>
              <a:r>
                <a:rPr lang="en-US" altLang="zh-CN" sz="1400" dirty="0">
                  <a:solidFill>
                    <a:schemeClr val="tx1">
                      <a:lumMod val="95000"/>
                      <a:lumOff val="5000"/>
                    </a:schemeClr>
                  </a:solidFill>
                  <a:latin typeface="+mn-lt"/>
                  <a:ea typeface="+mn-ea"/>
                  <a:cs typeface="+mn-ea"/>
                  <a:sym typeface="+mn-lt"/>
                </a:rPr>
                <a:t>i</a:t>
              </a:r>
              <a:r>
                <a:rPr lang="zh-CN" altLang="en-US" sz="1400" dirty="0">
                  <a:solidFill>
                    <a:schemeClr val="tx1">
                      <a:lumMod val="95000"/>
                      <a:lumOff val="5000"/>
                    </a:schemeClr>
                  </a:solidFill>
                  <a:latin typeface="+mn-lt"/>
                  <a:ea typeface="+mn-ea"/>
                  <a:cs typeface="+mn-ea"/>
                  <a:sym typeface="+mn-lt"/>
                </a:rPr>
                <a:t>＜</a:t>
              </a:r>
              <a:r>
                <a:rPr lang="en-US" altLang="zh-CN" sz="1400" dirty="0">
                  <a:solidFill>
                    <a:schemeClr val="tx1">
                      <a:lumMod val="95000"/>
                      <a:lumOff val="5000"/>
                    </a:schemeClr>
                  </a:solidFill>
                  <a:latin typeface="+mn-lt"/>
                  <a:ea typeface="+mn-ea"/>
                  <a:cs typeface="+mn-ea"/>
                  <a:sym typeface="+mn-lt"/>
                </a:rPr>
                <a:t>1000</a:t>
              </a:r>
              <a:r>
                <a:rPr lang="zh-CN" altLang="en-US" sz="1400" dirty="0">
                  <a:solidFill>
                    <a:schemeClr val="tx1">
                      <a:lumMod val="95000"/>
                      <a:lumOff val="5000"/>
                    </a:schemeClr>
                  </a:solidFill>
                  <a:latin typeface="+mn-lt"/>
                  <a:ea typeface="+mn-ea"/>
                  <a:cs typeface="+mn-ea"/>
                  <a:sym typeface="+mn-lt"/>
                </a:rPr>
                <a:t>万，总经理办公会决议，前置党委会研究讨论；</a:t>
              </a:r>
              <a:endParaRPr lang="zh-CN" altLang="en-US" sz="1400" dirty="0">
                <a:solidFill>
                  <a:schemeClr val="tx1">
                    <a:lumMod val="95000"/>
                    <a:lumOff val="5000"/>
                  </a:schemeClr>
                </a:solidFill>
                <a:latin typeface="+mn-lt"/>
                <a:ea typeface="+mn-ea"/>
                <a:cs typeface="+mn-ea"/>
                <a:sym typeface="+mn-lt"/>
              </a:endParaRPr>
            </a:p>
            <a:p>
              <a:pPr algn="l"/>
              <a:r>
                <a:rPr lang="en-US" altLang="zh-CN" sz="1400" dirty="0">
                  <a:solidFill>
                    <a:schemeClr val="tx1">
                      <a:lumMod val="95000"/>
                      <a:lumOff val="5000"/>
                    </a:schemeClr>
                  </a:solidFill>
                  <a:latin typeface="+mn-lt"/>
                  <a:ea typeface="+mn-ea"/>
                  <a:cs typeface="+mn-ea"/>
                  <a:sym typeface="+mn-lt"/>
                </a:rPr>
                <a:t>300</a:t>
              </a:r>
              <a:r>
                <a:rPr lang="zh-CN" altLang="en-US" sz="1400" dirty="0">
                  <a:solidFill>
                    <a:schemeClr val="tx1">
                      <a:lumMod val="95000"/>
                      <a:lumOff val="5000"/>
                    </a:schemeClr>
                  </a:solidFill>
                  <a:latin typeface="+mn-lt"/>
                  <a:ea typeface="+mn-ea"/>
                  <a:cs typeface="+mn-ea"/>
                  <a:sym typeface="+mn-lt"/>
                </a:rPr>
                <a:t>万</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投资</a:t>
              </a:r>
              <a:r>
                <a:rPr lang="en-US" altLang="zh-CN" sz="1400" dirty="0">
                  <a:solidFill>
                    <a:schemeClr val="tx1">
                      <a:lumMod val="95000"/>
                      <a:lumOff val="5000"/>
                    </a:schemeClr>
                  </a:solidFill>
                  <a:latin typeface="+mn-lt"/>
                  <a:ea typeface="+mn-ea"/>
                  <a:cs typeface="+mn-ea"/>
                  <a:sym typeface="+mn-lt"/>
                </a:rPr>
                <a:t>i</a:t>
              </a:r>
              <a:r>
                <a:rPr lang="zh-CN" altLang="en-US" sz="1400" dirty="0">
                  <a:solidFill>
                    <a:schemeClr val="tx1">
                      <a:lumMod val="95000"/>
                      <a:lumOff val="5000"/>
                    </a:schemeClr>
                  </a:solidFill>
                  <a:latin typeface="+mn-lt"/>
                  <a:ea typeface="+mn-ea"/>
                  <a:cs typeface="+mn-ea"/>
                  <a:sym typeface="+mn-lt"/>
                </a:rPr>
                <a:t>＜</a:t>
              </a:r>
              <a:r>
                <a:rPr lang="en-US" altLang="zh-CN" sz="1400" dirty="0">
                  <a:solidFill>
                    <a:schemeClr val="tx1">
                      <a:lumMod val="95000"/>
                      <a:lumOff val="5000"/>
                    </a:schemeClr>
                  </a:solidFill>
                  <a:latin typeface="+mn-lt"/>
                  <a:ea typeface="+mn-ea"/>
                  <a:cs typeface="+mn-ea"/>
                  <a:sym typeface="+mn-lt"/>
                </a:rPr>
                <a:t>500</a:t>
              </a:r>
              <a:r>
                <a:rPr lang="zh-CN" altLang="en-US" sz="1400" dirty="0">
                  <a:solidFill>
                    <a:schemeClr val="tx1">
                      <a:lumMod val="95000"/>
                      <a:lumOff val="5000"/>
                    </a:schemeClr>
                  </a:solidFill>
                  <a:latin typeface="+mn-lt"/>
                  <a:ea typeface="+mn-ea"/>
                  <a:cs typeface="+mn-ea"/>
                  <a:sym typeface="+mn-lt"/>
                </a:rPr>
                <a:t>万，分管领导审核，总经理办公会决议；</a:t>
              </a:r>
              <a:endParaRPr lang="zh-CN" altLang="en-US" sz="1400" dirty="0">
                <a:solidFill>
                  <a:schemeClr val="tx1">
                    <a:lumMod val="95000"/>
                    <a:lumOff val="5000"/>
                  </a:schemeClr>
                </a:solidFill>
                <a:latin typeface="+mn-lt"/>
                <a:ea typeface="+mn-ea"/>
                <a:cs typeface="+mn-ea"/>
                <a:sym typeface="+mn-lt"/>
              </a:endParaRPr>
            </a:p>
            <a:p>
              <a:pPr algn="l"/>
              <a:r>
                <a:rPr lang="en-US" altLang="zh-CN" sz="1400" dirty="0">
                  <a:solidFill>
                    <a:schemeClr val="tx1">
                      <a:lumMod val="95000"/>
                      <a:lumOff val="5000"/>
                    </a:schemeClr>
                  </a:solidFill>
                  <a:latin typeface="+mn-lt"/>
                  <a:ea typeface="+mn-ea"/>
                  <a:cs typeface="+mn-ea"/>
                  <a:sym typeface="+mn-lt"/>
                </a:rPr>
                <a:t>100</a:t>
              </a:r>
              <a:r>
                <a:rPr lang="zh-CN" altLang="en-US" sz="1400" dirty="0">
                  <a:solidFill>
                    <a:schemeClr val="tx1">
                      <a:lumMod val="95000"/>
                      <a:lumOff val="5000"/>
                    </a:schemeClr>
                  </a:solidFill>
                  <a:latin typeface="+mn-lt"/>
                  <a:ea typeface="+mn-ea"/>
                  <a:cs typeface="+mn-ea"/>
                  <a:sym typeface="+mn-lt"/>
                </a:rPr>
                <a:t>万</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投资</a:t>
              </a:r>
              <a:r>
                <a:rPr lang="en-US" altLang="zh-CN" sz="1400" dirty="0">
                  <a:solidFill>
                    <a:schemeClr val="tx1">
                      <a:lumMod val="95000"/>
                      <a:lumOff val="5000"/>
                    </a:schemeClr>
                  </a:solidFill>
                  <a:latin typeface="+mn-lt"/>
                  <a:ea typeface="+mn-ea"/>
                  <a:cs typeface="+mn-ea"/>
                  <a:sym typeface="+mn-lt"/>
                </a:rPr>
                <a:t>i</a:t>
              </a:r>
              <a:r>
                <a:rPr lang="zh-CN" altLang="en-US" sz="1400" dirty="0">
                  <a:solidFill>
                    <a:schemeClr val="tx1">
                      <a:lumMod val="95000"/>
                      <a:lumOff val="5000"/>
                    </a:schemeClr>
                  </a:solidFill>
                  <a:latin typeface="+mn-lt"/>
                  <a:ea typeface="+mn-ea"/>
                  <a:cs typeface="+mn-ea"/>
                  <a:sym typeface="+mn-lt"/>
                </a:rPr>
                <a:t>＜</a:t>
              </a:r>
              <a:r>
                <a:rPr lang="en-US" altLang="zh-CN" sz="1400" dirty="0">
                  <a:solidFill>
                    <a:schemeClr val="tx1">
                      <a:lumMod val="95000"/>
                      <a:lumOff val="5000"/>
                    </a:schemeClr>
                  </a:solidFill>
                  <a:latin typeface="+mn-lt"/>
                  <a:ea typeface="+mn-ea"/>
                  <a:cs typeface="+mn-ea"/>
                  <a:sym typeface="+mn-lt"/>
                </a:rPr>
                <a:t>300</a:t>
              </a:r>
              <a:r>
                <a:rPr lang="zh-CN" altLang="en-US" sz="1400" dirty="0">
                  <a:solidFill>
                    <a:schemeClr val="tx1">
                      <a:lumMod val="95000"/>
                      <a:lumOff val="5000"/>
                    </a:schemeClr>
                  </a:solidFill>
                  <a:latin typeface="+mn-lt"/>
                  <a:ea typeface="+mn-ea"/>
                  <a:cs typeface="+mn-ea"/>
                  <a:sym typeface="+mn-lt"/>
                </a:rPr>
                <a:t>万，专业部室审查，总经理组织审议；</a:t>
              </a:r>
              <a:endParaRPr lang="zh-CN" altLang="en-US" sz="1400" dirty="0">
                <a:solidFill>
                  <a:schemeClr val="tx1">
                    <a:lumMod val="95000"/>
                    <a:lumOff val="5000"/>
                  </a:schemeClr>
                </a:solidFill>
                <a:latin typeface="+mn-lt"/>
                <a:ea typeface="+mn-ea"/>
                <a:cs typeface="+mn-ea"/>
                <a:sym typeface="+mn-lt"/>
              </a:endParaRPr>
            </a:p>
            <a:p>
              <a:pPr algn="l"/>
              <a:r>
                <a:rPr lang="zh-CN" altLang="en-US" sz="1400" dirty="0">
                  <a:solidFill>
                    <a:schemeClr val="tx1">
                      <a:lumMod val="95000"/>
                      <a:lumOff val="5000"/>
                    </a:schemeClr>
                  </a:solidFill>
                  <a:latin typeface="+mn-lt"/>
                  <a:ea typeface="+mn-ea"/>
                  <a:cs typeface="+mn-ea"/>
                  <a:sym typeface="+mn-lt"/>
                </a:rPr>
                <a:t>投资</a:t>
              </a:r>
              <a:r>
                <a:rPr lang="en-US" altLang="zh-CN" sz="1400" dirty="0">
                  <a:solidFill>
                    <a:schemeClr val="tx1">
                      <a:lumMod val="95000"/>
                      <a:lumOff val="5000"/>
                    </a:schemeClr>
                  </a:solidFill>
                  <a:latin typeface="+mn-lt"/>
                  <a:ea typeface="+mn-ea"/>
                  <a:cs typeface="+mn-ea"/>
                  <a:sym typeface="+mn-lt"/>
                </a:rPr>
                <a:t>i</a:t>
              </a:r>
              <a:r>
                <a:rPr lang="zh-CN" altLang="en-US" sz="1400" dirty="0">
                  <a:solidFill>
                    <a:schemeClr val="tx1">
                      <a:lumMod val="95000"/>
                      <a:lumOff val="5000"/>
                    </a:schemeClr>
                  </a:solidFill>
                  <a:latin typeface="+mn-lt"/>
                  <a:ea typeface="+mn-ea"/>
                  <a:cs typeface="+mn-ea"/>
                  <a:sym typeface="+mn-lt"/>
                </a:rPr>
                <a:t>＜</a:t>
              </a:r>
              <a:r>
                <a:rPr lang="en-US" altLang="zh-CN" sz="1400" dirty="0">
                  <a:solidFill>
                    <a:schemeClr val="tx1">
                      <a:lumMod val="95000"/>
                      <a:lumOff val="5000"/>
                    </a:schemeClr>
                  </a:solidFill>
                  <a:latin typeface="+mn-lt"/>
                  <a:ea typeface="+mn-ea"/>
                  <a:cs typeface="+mn-ea"/>
                  <a:sym typeface="+mn-lt"/>
                </a:rPr>
                <a:t>100</a:t>
              </a:r>
              <a:r>
                <a:rPr lang="zh-CN" altLang="en-US" sz="1400" dirty="0">
                  <a:solidFill>
                    <a:schemeClr val="tx1">
                      <a:lumMod val="95000"/>
                      <a:lumOff val="5000"/>
                    </a:schemeClr>
                  </a:solidFill>
                  <a:latin typeface="+mn-lt"/>
                  <a:ea typeface="+mn-ea"/>
                  <a:cs typeface="+mn-ea"/>
                  <a:sym typeface="+mn-lt"/>
                </a:rPr>
                <a:t>万，专业部室审查，公司专业分管领导审批。</a:t>
              </a:r>
              <a:endParaRPr lang="en-US" altLang="zh-CN" sz="1400" dirty="0">
                <a:solidFill>
                  <a:schemeClr val="tx1">
                    <a:lumMod val="95000"/>
                    <a:lumOff val="5000"/>
                  </a:schemeClr>
                </a:solidFill>
                <a:latin typeface="+mn-lt"/>
                <a:ea typeface="+mn-ea"/>
                <a:cs typeface="+mn-ea"/>
                <a:sym typeface="+mn-lt"/>
              </a:endParaRPr>
            </a:p>
          </p:txBody>
        </p:sp>
        <p:sp>
          <p:nvSpPr>
            <p:cNvPr id="39" name="文本框 38"/>
            <p:cNvSpPr txBox="1"/>
            <p:nvPr>
              <p:custDataLst>
                <p:tags r:id="rId14"/>
              </p:custDataLst>
            </p:nvPr>
          </p:nvSpPr>
          <p:spPr>
            <a:xfrm>
              <a:off x="568463" y="1906534"/>
              <a:ext cx="1459710" cy="316091"/>
            </a:xfrm>
            <a:prstGeom prst="rect">
              <a:avLst/>
            </a:prstGeom>
            <a:noFill/>
          </p:spPr>
          <p:txBody>
            <a:bodyPr wrap="square" rtlCol="0">
              <a:spAutoFit/>
            </a:bodyPr>
            <a:lstStyle>
              <a:defPPr>
                <a:defRPr lang="zh-CN"/>
              </a:defPPr>
              <a:lvl1pPr>
                <a:defRPr sz="1600" b="1">
                  <a:solidFill>
                    <a:schemeClr val="tx1">
                      <a:lumMod val="95000"/>
                      <a:lumOff val="5000"/>
                    </a:schemeClr>
                  </a:solidFill>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defRPr>
              </a:lvl1pPr>
            </a:lstStyle>
            <a:p>
              <a:pPr algn="ctr"/>
              <a:r>
                <a:rPr lang="zh-CN" altLang="en-US" dirty="0">
                  <a:latin typeface="+mn-lt"/>
                  <a:ea typeface="+mn-ea"/>
                  <a:cs typeface="+mn-ea"/>
                  <a:sym typeface="+mn-lt"/>
                </a:rPr>
                <a:t>立项决策</a:t>
              </a:r>
              <a:endParaRPr lang="zh-CN" altLang="en-US" dirty="0">
                <a:latin typeface="+mn-lt"/>
                <a:ea typeface="+mn-ea"/>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screen">
            <a:alphaModFix amt="20000"/>
          </a:blip>
          <a:stretch>
            <a:fillRect/>
          </a:stretch>
        </p:blipFill>
        <p:spPr>
          <a:xfrm>
            <a:off x="0" y="0"/>
            <a:ext cx="12192000" cy="6858000"/>
          </a:xfrm>
          <a:prstGeom prst="rect">
            <a:avLst/>
          </a:prstGeom>
        </p:spPr>
      </p:pic>
      <p:sp>
        <p:nvSpPr>
          <p:cNvPr id="224" name="图形 4"/>
          <p:cNvSpPr/>
          <p:nvPr/>
        </p:nvSpPr>
        <p:spPr>
          <a:xfrm flipH="1">
            <a:off x="5371302" y="797206"/>
            <a:ext cx="2077596" cy="993940"/>
          </a:xfrm>
          <a:custGeom>
            <a:avLst/>
            <a:gdLst>
              <a:gd name="connsiteX0" fmla="*/ 2771489 w 3085718"/>
              <a:gd name="connsiteY0" fmla="*/ 238078 h 1476233"/>
              <a:gd name="connsiteX1" fmla="*/ 2809589 w 3085718"/>
              <a:gd name="connsiteY1" fmla="*/ 409528 h 1476233"/>
              <a:gd name="connsiteX2" fmla="*/ 3085719 w 3085718"/>
              <a:gd name="connsiteY2" fmla="*/ 733378 h 1476233"/>
              <a:gd name="connsiteX3" fmla="*/ 2828639 w 3085718"/>
              <a:gd name="connsiteY3" fmla="*/ 1114283 h 1476233"/>
              <a:gd name="connsiteX4" fmla="*/ 2628614 w 3085718"/>
              <a:gd name="connsiteY4" fmla="*/ 1161908 h 1476233"/>
              <a:gd name="connsiteX5" fmla="*/ 2409539 w 3085718"/>
              <a:gd name="connsiteY5" fmla="*/ 1323833 h 1476233"/>
              <a:gd name="connsiteX6" fmla="*/ 2076260 w 3085718"/>
              <a:gd name="connsiteY6" fmla="*/ 1457183 h 1476233"/>
              <a:gd name="connsiteX7" fmla="*/ 1914335 w 3085718"/>
              <a:gd name="connsiteY7" fmla="*/ 1476233 h 1476233"/>
              <a:gd name="connsiteX8" fmla="*/ 619125 w 3085718"/>
              <a:gd name="connsiteY8" fmla="*/ 1076183 h 1476233"/>
              <a:gd name="connsiteX9" fmla="*/ 0 w 3085718"/>
              <a:gd name="connsiteY9" fmla="*/ 1180958 h 1476233"/>
              <a:gd name="connsiteX10" fmla="*/ 704755 w 3085718"/>
              <a:gd name="connsiteY10" fmla="*/ 828628 h 1476233"/>
              <a:gd name="connsiteX11" fmla="*/ 1904810 w 3085718"/>
              <a:gd name="connsiteY11" fmla="*/ 1219058 h 1476233"/>
              <a:gd name="connsiteX12" fmla="*/ 2552414 w 3085718"/>
              <a:gd name="connsiteY12" fmla="*/ 695278 h 1476233"/>
              <a:gd name="connsiteX13" fmla="*/ 2123885 w 3085718"/>
              <a:gd name="connsiteY13" fmla="*/ 380953 h 1476233"/>
              <a:gd name="connsiteX14" fmla="*/ 1761935 w 3085718"/>
              <a:gd name="connsiteY14" fmla="*/ 666703 h 1476233"/>
              <a:gd name="connsiteX15" fmla="*/ 1971485 w 3085718"/>
              <a:gd name="connsiteY15" fmla="*/ 857203 h 1476233"/>
              <a:gd name="connsiteX16" fmla="*/ 2114360 w 3085718"/>
              <a:gd name="connsiteY16" fmla="*/ 800053 h 1476233"/>
              <a:gd name="connsiteX17" fmla="*/ 1895285 w 3085718"/>
              <a:gd name="connsiteY17" fmla="*/ 657178 h 1476233"/>
              <a:gd name="connsiteX18" fmla="*/ 2161985 w 3085718"/>
              <a:gd name="connsiteY18" fmla="*/ 485728 h 1476233"/>
              <a:gd name="connsiteX19" fmla="*/ 2390489 w 3085718"/>
              <a:gd name="connsiteY19" fmla="*/ 723853 h 1476233"/>
              <a:gd name="connsiteX20" fmla="*/ 2000060 w 3085718"/>
              <a:gd name="connsiteY20" fmla="*/ 1085708 h 1476233"/>
              <a:gd name="connsiteX21" fmla="*/ 1685735 w 3085718"/>
              <a:gd name="connsiteY21" fmla="*/ 980933 h 1476233"/>
              <a:gd name="connsiteX22" fmla="*/ 1495235 w 3085718"/>
              <a:gd name="connsiteY22" fmla="*/ 952358 h 1476233"/>
              <a:gd name="connsiteX23" fmla="*/ 1276255 w 3085718"/>
              <a:gd name="connsiteY23" fmla="*/ 666703 h 1476233"/>
              <a:gd name="connsiteX24" fmla="*/ 1295305 w 3085718"/>
              <a:gd name="connsiteY24" fmla="*/ 514303 h 1476233"/>
              <a:gd name="connsiteX25" fmla="*/ 1666685 w 3085718"/>
              <a:gd name="connsiteY25" fmla="*/ 304753 h 1476233"/>
              <a:gd name="connsiteX26" fmla="*/ 2228564 w 3085718"/>
              <a:gd name="connsiteY26" fmla="*/ 49 h 1476233"/>
              <a:gd name="connsiteX27" fmla="*/ 2771489 w 3085718"/>
              <a:gd name="connsiteY27" fmla="*/ 238078 h 147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5718" h="1476233">
                <a:moveTo>
                  <a:pt x="2771489" y="238078"/>
                </a:moveTo>
                <a:cubicBezTo>
                  <a:pt x="2800064" y="285703"/>
                  <a:pt x="2800064" y="352378"/>
                  <a:pt x="2809589" y="409528"/>
                </a:cubicBezTo>
                <a:cubicBezTo>
                  <a:pt x="3009519" y="457153"/>
                  <a:pt x="3085719" y="590503"/>
                  <a:pt x="3085719" y="733378"/>
                </a:cubicBezTo>
                <a:cubicBezTo>
                  <a:pt x="3085719" y="885778"/>
                  <a:pt x="3028569" y="1038083"/>
                  <a:pt x="2828639" y="1114283"/>
                </a:cubicBezTo>
                <a:cubicBezTo>
                  <a:pt x="2761964" y="1142858"/>
                  <a:pt x="2685764" y="1133333"/>
                  <a:pt x="2628614" y="1161908"/>
                </a:cubicBezTo>
                <a:cubicBezTo>
                  <a:pt x="2542889" y="1190483"/>
                  <a:pt x="2485739" y="1276208"/>
                  <a:pt x="2409539" y="1323833"/>
                </a:cubicBezTo>
                <a:cubicBezTo>
                  <a:pt x="2314289" y="1380983"/>
                  <a:pt x="2181035" y="1438133"/>
                  <a:pt x="2076260" y="1457183"/>
                </a:cubicBezTo>
                <a:cubicBezTo>
                  <a:pt x="2028635" y="1466708"/>
                  <a:pt x="1942910" y="1476233"/>
                  <a:pt x="1914335" y="1476233"/>
                </a:cubicBezTo>
                <a:cubicBezTo>
                  <a:pt x="1381030" y="1476233"/>
                  <a:pt x="1171480" y="1076183"/>
                  <a:pt x="619125" y="1076183"/>
                </a:cubicBezTo>
                <a:cubicBezTo>
                  <a:pt x="447675" y="1076183"/>
                  <a:pt x="142875" y="1123808"/>
                  <a:pt x="0" y="1180958"/>
                </a:cubicBezTo>
                <a:cubicBezTo>
                  <a:pt x="219075" y="904828"/>
                  <a:pt x="466725" y="828628"/>
                  <a:pt x="704755" y="828628"/>
                </a:cubicBezTo>
                <a:cubicBezTo>
                  <a:pt x="1219105" y="828628"/>
                  <a:pt x="1533335" y="1219058"/>
                  <a:pt x="1904810" y="1219058"/>
                </a:cubicBezTo>
                <a:cubicBezTo>
                  <a:pt x="2133410" y="1219058"/>
                  <a:pt x="2552414" y="1028558"/>
                  <a:pt x="2552414" y="695278"/>
                </a:cubicBezTo>
                <a:cubicBezTo>
                  <a:pt x="2552414" y="428578"/>
                  <a:pt x="2285714" y="380953"/>
                  <a:pt x="2123885" y="380953"/>
                </a:cubicBezTo>
                <a:cubicBezTo>
                  <a:pt x="1961960" y="380953"/>
                  <a:pt x="1761935" y="438103"/>
                  <a:pt x="1761935" y="666703"/>
                </a:cubicBezTo>
                <a:cubicBezTo>
                  <a:pt x="1761935" y="800053"/>
                  <a:pt x="1895285" y="857203"/>
                  <a:pt x="1971485" y="857203"/>
                </a:cubicBezTo>
                <a:cubicBezTo>
                  <a:pt x="2028635" y="857203"/>
                  <a:pt x="2038160" y="847678"/>
                  <a:pt x="2114360" y="800053"/>
                </a:cubicBezTo>
                <a:cubicBezTo>
                  <a:pt x="2028635" y="781003"/>
                  <a:pt x="1895285" y="771478"/>
                  <a:pt x="1895285" y="657178"/>
                </a:cubicBezTo>
                <a:cubicBezTo>
                  <a:pt x="1895285" y="504778"/>
                  <a:pt x="2104835" y="485728"/>
                  <a:pt x="2161985" y="485728"/>
                </a:cubicBezTo>
                <a:cubicBezTo>
                  <a:pt x="2314289" y="485728"/>
                  <a:pt x="2390489" y="628603"/>
                  <a:pt x="2390489" y="723853"/>
                </a:cubicBezTo>
                <a:cubicBezTo>
                  <a:pt x="2390489" y="942833"/>
                  <a:pt x="2133410" y="1085708"/>
                  <a:pt x="2000060" y="1085708"/>
                </a:cubicBezTo>
                <a:cubicBezTo>
                  <a:pt x="1885760" y="1085708"/>
                  <a:pt x="1790510" y="1019033"/>
                  <a:pt x="1685735" y="980933"/>
                </a:cubicBezTo>
                <a:cubicBezTo>
                  <a:pt x="1628585" y="961883"/>
                  <a:pt x="1552385" y="971408"/>
                  <a:pt x="1495235" y="952358"/>
                </a:cubicBezTo>
                <a:cubicBezTo>
                  <a:pt x="1304830" y="895303"/>
                  <a:pt x="1276255" y="800053"/>
                  <a:pt x="1276255" y="666703"/>
                </a:cubicBezTo>
                <a:cubicBezTo>
                  <a:pt x="1276255" y="638128"/>
                  <a:pt x="1285780" y="552403"/>
                  <a:pt x="1295305" y="514303"/>
                </a:cubicBezTo>
                <a:cubicBezTo>
                  <a:pt x="1342930" y="333328"/>
                  <a:pt x="1552385" y="304753"/>
                  <a:pt x="1666685" y="304753"/>
                </a:cubicBezTo>
                <a:cubicBezTo>
                  <a:pt x="1723835" y="28624"/>
                  <a:pt x="2047685" y="49"/>
                  <a:pt x="2228564" y="49"/>
                </a:cubicBezTo>
                <a:cubicBezTo>
                  <a:pt x="2400014" y="49"/>
                  <a:pt x="2638139" y="-9476"/>
                  <a:pt x="2771489" y="238078"/>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cs typeface="+mn-ea"/>
              <a:sym typeface="+mn-lt"/>
            </a:endParaRPr>
          </a:p>
        </p:txBody>
      </p:sp>
      <p:sp>
        <p:nvSpPr>
          <p:cNvPr id="236" name="矩形: 圆角 235"/>
          <p:cNvSpPr/>
          <p:nvPr/>
        </p:nvSpPr>
        <p:spPr>
          <a:xfrm>
            <a:off x="6713189" y="5674441"/>
            <a:ext cx="5478811" cy="1183559"/>
          </a:xfrm>
          <a:prstGeom prst="roundRect">
            <a:avLst>
              <a:gd name="adj" fmla="val 0"/>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2" cstate="screen">
            <a:alphaModFix amt="20000"/>
          </a:blip>
          <a:stretch>
            <a:fillRect/>
          </a:stretch>
        </p:blipFill>
        <p:spPr>
          <a:xfrm>
            <a:off x="5469647" y="4829033"/>
            <a:ext cx="1525907" cy="1525907"/>
          </a:xfrm>
          <a:prstGeom prst="rect">
            <a:avLst/>
          </a:prstGeom>
        </p:spPr>
      </p:pic>
      <p:pic>
        <p:nvPicPr>
          <p:cNvPr id="218" name="图片 217"/>
          <p:cNvPicPr>
            <a:picLocks noChangeAspect="1"/>
          </p:cNvPicPr>
          <p:nvPr/>
        </p:nvPicPr>
        <p:blipFill>
          <a:blip r:embed="rId3" cstate="screen">
            <a:extLst>
              <a:ext uri="{BEBA8EAE-BF5A-486C-A8C5-ECC9F3942E4B}">
                <a14:imgProps xmlns:a14="http://schemas.microsoft.com/office/drawing/2010/main">
                  <a14:imgLayer r:embed="rId4">
                    <a14:imgEffect>
                      <a14:artisticFilmGrain/>
                    </a14:imgEffect>
                    <a14:imgEffect>
                      <a14:saturation sat="400000"/>
                    </a14:imgEffect>
                  </a14:imgLayer>
                </a14:imgProps>
              </a:ext>
            </a:extLst>
          </a:blip>
          <a:srcRect/>
          <a:stretch>
            <a:fillRect/>
          </a:stretch>
        </p:blipFill>
        <p:spPr>
          <a:xfrm rot="18900000" flipV="1">
            <a:off x="8203696" y="-1954918"/>
            <a:ext cx="3722944" cy="4921208"/>
          </a:xfrm>
          <a:custGeom>
            <a:avLst/>
            <a:gdLst>
              <a:gd name="connsiteX0" fmla="*/ 116016 w 3722944"/>
              <a:gd name="connsiteY0" fmla="*/ 4921208 h 4921208"/>
              <a:gd name="connsiteX1" fmla="*/ 3722944 w 3722944"/>
              <a:gd name="connsiteY1" fmla="*/ 1314281 h 4921208"/>
              <a:gd name="connsiteX2" fmla="*/ 2408663 w 3722944"/>
              <a:gd name="connsiteY2" fmla="*/ 0 h 4921208"/>
              <a:gd name="connsiteX3" fmla="*/ 0 w 3722944"/>
              <a:gd name="connsiteY3" fmla="*/ 0 h 4921208"/>
              <a:gd name="connsiteX4" fmla="*/ 0 w 3722944"/>
              <a:gd name="connsiteY4" fmla="*/ 4921208 h 492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2944" h="4921208">
                <a:moveTo>
                  <a:pt x="116016" y="4921208"/>
                </a:moveTo>
                <a:lnTo>
                  <a:pt x="3722944" y="1314281"/>
                </a:lnTo>
                <a:lnTo>
                  <a:pt x="2408663" y="0"/>
                </a:lnTo>
                <a:lnTo>
                  <a:pt x="0" y="0"/>
                </a:lnTo>
                <a:lnTo>
                  <a:pt x="0" y="4921208"/>
                </a:lnTo>
                <a:close/>
              </a:path>
            </a:pathLst>
          </a:custGeom>
        </p:spPr>
      </p:pic>
      <p:grpSp>
        <p:nvGrpSpPr>
          <p:cNvPr id="235" name="组合 234" descr="D:\51PPT模板网\51pptmoban.com\图片.jpg"/>
          <p:cNvGrpSpPr/>
          <p:nvPr/>
        </p:nvGrpSpPr>
        <p:grpSpPr>
          <a:xfrm>
            <a:off x="-526521" y="6322885"/>
            <a:ext cx="13273177" cy="538054"/>
            <a:chOff x="0" y="7192796"/>
            <a:chExt cx="13273177" cy="538054"/>
          </a:xfrm>
        </p:grpSpPr>
        <p:grpSp>
          <p:nvGrpSpPr>
            <p:cNvPr id="31" name="组合 30"/>
            <p:cNvGrpSpPr/>
            <p:nvPr/>
          </p:nvGrpSpPr>
          <p:grpSpPr>
            <a:xfrm>
              <a:off x="0" y="7192796"/>
              <a:ext cx="9144000" cy="538054"/>
              <a:chOff x="227659" y="6136523"/>
              <a:chExt cx="12261209" cy="721477"/>
            </a:xfrm>
          </p:grpSpPr>
          <p:sp>
            <p:nvSpPr>
              <p:cNvPr id="32" name="任意多边形 122"/>
              <p:cNvSpPr/>
              <p:nvPr/>
            </p:nvSpPr>
            <p:spPr>
              <a:xfrm>
                <a:off x="227659"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33" name="任意多边形 123"/>
              <p:cNvSpPr/>
              <p:nvPr/>
            </p:nvSpPr>
            <p:spPr>
              <a:xfrm>
                <a:off x="1257947"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34" name="任意多边形 127"/>
              <p:cNvSpPr/>
              <p:nvPr/>
            </p:nvSpPr>
            <p:spPr>
              <a:xfrm>
                <a:off x="870598"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38" name="任意多边形 128"/>
              <p:cNvSpPr/>
              <p:nvPr/>
            </p:nvSpPr>
            <p:spPr>
              <a:xfrm>
                <a:off x="2288235"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39" name="任意多边形 129"/>
              <p:cNvSpPr/>
              <p:nvPr/>
            </p:nvSpPr>
            <p:spPr>
              <a:xfrm>
                <a:off x="3318523"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0" name="任意多边形 130"/>
              <p:cNvSpPr/>
              <p:nvPr/>
            </p:nvSpPr>
            <p:spPr>
              <a:xfrm>
                <a:off x="2931174"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1" name="任意多边形 131"/>
              <p:cNvSpPr/>
              <p:nvPr/>
            </p:nvSpPr>
            <p:spPr>
              <a:xfrm>
                <a:off x="1900886"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2" name="任意多边形 135"/>
              <p:cNvSpPr/>
              <p:nvPr/>
            </p:nvSpPr>
            <p:spPr>
              <a:xfrm>
                <a:off x="1508874"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3" name="任意多边形 136"/>
              <p:cNvSpPr/>
              <p:nvPr/>
            </p:nvSpPr>
            <p:spPr>
              <a:xfrm>
                <a:off x="2539070"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4" name="任意多边形 137"/>
              <p:cNvSpPr/>
              <p:nvPr/>
            </p:nvSpPr>
            <p:spPr>
              <a:xfrm>
                <a:off x="4348811"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5" name="任意多边形 138"/>
              <p:cNvSpPr/>
              <p:nvPr/>
            </p:nvSpPr>
            <p:spPr>
              <a:xfrm>
                <a:off x="5379099"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6" name="任意多边形 139"/>
              <p:cNvSpPr/>
              <p:nvPr/>
            </p:nvSpPr>
            <p:spPr>
              <a:xfrm>
                <a:off x="6409387"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7" name="任意多边形 140"/>
              <p:cNvSpPr/>
              <p:nvPr/>
            </p:nvSpPr>
            <p:spPr>
              <a:xfrm>
                <a:off x="7439675"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8" name="任意多边形 141"/>
              <p:cNvSpPr/>
              <p:nvPr/>
            </p:nvSpPr>
            <p:spPr>
              <a:xfrm>
                <a:off x="8469963"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9" name="任意多边形 142"/>
              <p:cNvSpPr/>
              <p:nvPr/>
            </p:nvSpPr>
            <p:spPr>
              <a:xfrm>
                <a:off x="9500251"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0" name="任意多边形 143"/>
              <p:cNvSpPr/>
              <p:nvPr/>
            </p:nvSpPr>
            <p:spPr>
              <a:xfrm>
                <a:off x="10530539"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1" name="任意多边形 144"/>
              <p:cNvSpPr/>
              <p:nvPr/>
            </p:nvSpPr>
            <p:spPr>
              <a:xfrm>
                <a:off x="11560827" y="6449001"/>
                <a:ext cx="928041" cy="408999"/>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2" name="任意多边形 145"/>
              <p:cNvSpPr/>
              <p:nvPr/>
            </p:nvSpPr>
            <p:spPr>
              <a:xfrm>
                <a:off x="3961462"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3" name="任意多边形 146"/>
              <p:cNvSpPr/>
              <p:nvPr/>
            </p:nvSpPr>
            <p:spPr>
              <a:xfrm>
                <a:off x="4991750"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4" name="任意多边形 147"/>
              <p:cNvSpPr/>
              <p:nvPr/>
            </p:nvSpPr>
            <p:spPr>
              <a:xfrm>
                <a:off x="6022038"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5" name="任意多边形 148"/>
              <p:cNvSpPr/>
              <p:nvPr/>
            </p:nvSpPr>
            <p:spPr>
              <a:xfrm>
                <a:off x="7052326"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6" name="任意多边形 149"/>
              <p:cNvSpPr/>
              <p:nvPr/>
            </p:nvSpPr>
            <p:spPr>
              <a:xfrm>
                <a:off x="8082614"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7" name="任意多边形 150"/>
              <p:cNvSpPr/>
              <p:nvPr/>
            </p:nvSpPr>
            <p:spPr>
              <a:xfrm>
                <a:off x="9112902"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8" name="任意多边形 151"/>
              <p:cNvSpPr/>
              <p:nvPr/>
            </p:nvSpPr>
            <p:spPr>
              <a:xfrm>
                <a:off x="10143190"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9" name="任意多边形 152"/>
              <p:cNvSpPr/>
              <p:nvPr/>
            </p:nvSpPr>
            <p:spPr>
              <a:xfrm>
                <a:off x="11173478" y="6222489"/>
                <a:ext cx="672450" cy="328624"/>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60" name="任意多边形 153"/>
              <p:cNvSpPr/>
              <p:nvPr/>
            </p:nvSpPr>
            <p:spPr>
              <a:xfrm>
                <a:off x="3569266"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61" name="任意多边形 154"/>
              <p:cNvSpPr/>
              <p:nvPr/>
            </p:nvSpPr>
            <p:spPr>
              <a:xfrm>
                <a:off x="4599462"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62" name="任意多边形 155"/>
              <p:cNvSpPr/>
              <p:nvPr/>
            </p:nvSpPr>
            <p:spPr>
              <a:xfrm>
                <a:off x="5629658"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63" name="任意多边形 156"/>
              <p:cNvSpPr/>
              <p:nvPr/>
            </p:nvSpPr>
            <p:spPr>
              <a:xfrm>
                <a:off x="6659854"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92" name="任意多边形 157"/>
              <p:cNvSpPr/>
              <p:nvPr/>
            </p:nvSpPr>
            <p:spPr>
              <a:xfrm>
                <a:off x="7690050"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93" name="任意多边形 158"/>
              <p:cNvSpPr/>
              <p:nvPr/>
            </p:nvSpPr>
            <p:spPr>
              <a:xfrm>
                <a:off x="8720246"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94" name="任意多边形 159"/>
              <p:cNvSpPr/>
              <p:nvPr/>
            </p:nvSpPr>
            <p:spPr>
              <a:xfrm>
                <a:off x="9750442"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95" name="任意多边形 160"/>
              <p:cNvSpPr/>
              <p:nvPr/>
            </p:nvSpPr>
            <p:spPr>
              <a:xfrm>
                <a:off x="10780642"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96" name="任意多边形 161"/>
              <p:cNvSpPr/>
              <p:nvPr/>
            </p:nvSpPr>
            <p:spPr>
              <a:xfrm>
                <a:off x="478678"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97" name="任意多边形 162"/>
              <p:cNvSpPr/>
              <p:nvPr/>
            </p:nvSpPr>
            <p:spPr>
              <a:xfrm>
                <a:off x="11810930" y="6136523"/>
                <a:ext cx="427834" cy="228856"/>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sp>
          <p:nvSpPr>
            <p:cNvPr id="200" name="任意多边形 123"/>
            <p:cNvSpPr/>
            <p:nvPr/>
          </p:nvSpPr>
          <p:spPr>
            <a:xfrm>
              <a:off x="9218786"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1" name="任意多边形 127"/>
            <p:cNvSpPr/>
            <p:nvPr/>
          </p:nvSpPr>
          <p:spPr>
            <a:xfrm>
              <a:off x="8929914"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2" name="任意多边形 128"/>
            <p:cNvSpPr/>
            <p:nvPr/>
          </p:nvSpPr>
          <p:spPr>
            <a:xfrm>
              <a:off x="9987141"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3" name="任意多边形 129"/>
            <p:cNvSpPr/>
            <p:nvPr/>
          </p:nvSpPr>
          <p:spPr>
            <a:xfrm>
              <a:off x="10755495"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4" name="任意多边形 130"/>
            <p:cNvSpPr/>
            <p:nvPr/>
          </p:nvSpPr>
          <p:spPr>
            <a:xfrm>
              <a:off x="10466623"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5" name="任意多边形 131"/>
            <p:cNvSpPr/>
            <p:nvPr/>
          </p:nvSpPr>
          <p:spPr>
            <a:xfrm>
              <a:off x="9698269"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6" name="任意多边形 135"/>
            <p:cNvSpPr/>
            <p:nvPr/>
          </p:nvSpPr>
          <p:spPr>
            <a:xfrm>
              <a:off x="9405919"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7" name="任意多边形 136"/>
            <p:cNvSpPr/>
            <p:nvPr/>
          </p:nvSpPr>
          <p:spPr>
            <a:xfrm>
              <a:off x="10174205"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8" name="任意多边形 137"/>
            <p:cNvSpPr/>
            <p:nvPr/>
          </p:nvSpPr>
          <p:spPr>
            <a:xfrm>
              <a:off x="11523849"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9" name="任意多边形 138"/>
            <p:cNvSpPr/>
            <p:nvPr/>
          </p:nvSpPr>
          <p:spPr>
            <a:xfrm>
              <a:off x="12292204" y="7425832"/>
              <a:ext cx="692102" cy="305018"/>
            </a:xfrm>
            <a:custGeom>
              <a:avLst/>
              <a:gdLst>
                <a:gd name="connsiteX0" fmla="*/ 710554 w 1421108"/>
                <a:gd name="connsiteY0" fmla="*/ 540000 h 626299"/>
                <a:gd name="connsiteX1" fmla="*/ 837833 w 1421108"/>
                <a:gd name="connsiteY1" fmla="*/ 592721 h 626299"/>
                <a:gd name="connsiteX2" fmla="*/ 860472 w 1421108"/>
                <a:gd name="connsiteY2" fmla="*/ 626299 h 626299"/>
                <a:gd name="connsiteX3" fmla="*/ 560636 w 1421108"/>
                <a:gd name="connsiteY3" fmla="*/ 626299 h 626299"/>
                <a:gd name="connsiteX4" fmla="*/ 583275 w 1421108"/>
                <a:gd name="connsiteY4" fmla="*/ 592721 h 626299"/>
                <a:gd name="connsiteX5" fmla="*/ 710554 w 1421108"/>
                <a:gd name="connsiteY5" fmla="*/ 540000 h 626299"/>
                <a:gd name="connsiteX6" fmla="*/ 710554 w 1421108"/>
                <a:gd name="connsiteY6" fmla="*/ 360000 h 626299"/>
                <a:gd name="connsiteX7" fmla="*/ 1042263 w 1421108"/>
                <a:gd name="connsiteY7" fmla="*/ 579872 h 626299"/>
                <a:gd name="connsiteX8" fmla="*/ 1056675 w 1421108"/>
                <a:gd name="connsiteY8" fmla="*/ 626299 h 626299"/>
                <a:gd name="connsiteX9" fmla="*/ 962873 w 1421108"/>
                <a:gd name="connsiteY9" fmla="*/ 626299 h 626299"/>
                <a:gd name="connsiteX10" fmla="*/ 959336 w 1421108"/>
                <a:gd name="connsiteY10" fmla="*/ 614904 h 626299"/>
                <a:gd name="connsiteX11" fmla="*/ 710554 w 1421108"/>
                <a:gd name="connsiteY11" fmla="*/ 450000 h 626299"/>
                <a:gd name="connsiteX12" fmla="*/ 461772 w 1421108"/>
                <a:gd name="connsiteY12" fmla="*/ 614904 h 626299"/>
                <a:gd name="connsiteX13" fmla="*/ 458235 w 1421108"/>
                <a:gd name="connsiteY13" fmla="*/ 626299 h 626299"/>
                <a:gd name="connsiteX14" fmla="*/ 364433 w 1421108"/>
                <a:gd name="connsiteY14" fmla="*/ 626299 h 626299"/>
                <a:gd name="connsiteX15" fmla="*/ 378845 w 1421108"/>
                <a:gd name="connsiteY15" fmla="*/ 579872 h 626299"/>
                <a:gd name="connsiteX16" fmla="*/ 710554 w 1421108"/>
                <a:gd name="connsiteY16" fmla="*/ 360000 h 626299"/>
                <a:gd name="connsiteX17" fmla="*/ 710554 w 1421108"/>
                <a:gd name="connsiteY17" fmla="*/ 180000 h 626299"/>
                <a:gd name="connsiteX18" fmla="*/ 1239583 w 1421108"/>
                <a:gd name="connsiteY18" fmla="*/ 611171 h 626299"/>
                <a:gd name="connsiteX19" fmla="*/ 1241108 w 1421108"/>
                <a:gd name="connsiteY19" fmla="*/ 626299 h 626299"/>
                <a:gd name="connsiteX20" fmla="*/ 1150477 w 1421108"/>
                <a:gd name="connsiteY20" fmla="*/ 626299 h 626299"/>
                <a:gd name="connsiteX21" fmla="*/ 1125191 w 1421108"/>
                <a:gd name="connsiteY21" fmla="*/ 544840 h 626299"/>
                <a:gd name="connsiteX22" fmla="*/ 710554 w 1421108"/>
                <a:gd name="connsiteY22" fmla="*/ 270000 h 626299"/>
                <a:gd name="connsiteX23" fmla="*/ 295917 w 1421108"/>
                <a:gd name="connsiteY23" fmla="*/ 544840 h 626299"/>
                <a:gd name="connsiteX24" fmla="*/ 270631 w 1421108"/>
                <a:gd name="connsiteY24" fmla="*/ 626299 h 626299"/>
                <a:gd name="connsiteX25" fmla="*/ 180000 w 1421108"/>
                <a:gd name="connsiteY25" fmla="*/ 626299 h 626299"/>
                <a:gd name="connsiteX26" fmla="*/ 181525 w 1421108"/>
                <a:gd name="connsiteY26" fmla="*/ 611171 h 626299"/>
                <a:gd name="connsiteX27" fmla="*/ 710554 w 1421108"/>
                <a:gd name="connsiteY27" fmla="*/ 180000 h 626299"/>
                <a:gd name="connsiteX28" fmla="*/ 710554 w 1421108"/>
                <a:gd name="connsiteY28" fmla="*/ 0 h 626299"/>
                <a:gd name="connsiteX29" fmla="*/ 1415926 w 1421108"/>
                <a:gd name="connsiteY29" fmla="*/ 574895 h 626299"/>
                <a:gd name="connsiteX30" fmla="*/ 1421108 w 1421108"/>
                <a:gd name="connsiteY30" fmla="*/ 626299 h 626299"/>
                <a:gd name="connsiteX31" fmla="*/ 1331108 w 1421108"/>
                <a:gd name="connsiteY31" fmla="*/ 626299 h 626299"/>
                <a:gd name="connsiteX32" fmla="*/ 1327755 w 1421108"/>
                <a:gd name="connsiteY32" fmla="*/ 593033 h 626299"/>
                <a:gd name="connsiteX33" fmla="*/ 710554 w 1421108"/>
                <a:gd name="connsiteY33" fmla="*/ 90000 h 626299"/>
                <a:gd name="connsiteX34" fmla="*/ 93353 w 1421108"/>
                <a:gd name="connsiteY34" fmla="*/ 593033 h 626299"/>
                <a:gd name="connsiteX35" fmla="*/ 90000 w 1421108"/>
                <a:gd name="connsiteY35" fmla="*/ 626299 h 626299"/>
                <a:gd name="connsiteX36" fmla="*/ 0 w 1421108"/>
                <a:gd name="connsiteY36" fmla="*/ 626299 h 626299"/>
                <a:gd name="connsiteX37" fmla="*/ 5182 w 1421108"/>
                <a:gd name="connsiteY37" fmla="*/ 574895 h 626299"/>
                <a:gd name="connsiteX38" fmla="*/ 710554 w 1421108"/>
                <a:gd name="connsiteY38" fmla="*/ 0 h 62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1108" h="626299">
                  <a:moveTo>
                    <a:pt x="710554" y="540000"/>
                  </a:moveTo>
                  <a:cubicBezTo>
                    <a:pt x="760260" y="540000"/>
                    <a:pt x="805260" y="560147"/>
                    <a:pt x="837833" y="592721"/>
                  </a:cubicBezTo>
                  <a:lnTo>
                    <a:pt x="860472" y="626299"/>
                  </a:lnTo>
                  <a:lnTo>
                    <a:pt x="560636" y="626299"/>
                  </a:lnTo>
                  <a:lnTo>
                    <a:pt x="583275" y="592721"/>
                  </a:lnTo>
                  <a:cubicBezTo>
                    <a:pt x="615849" y="560147"/>
                    <a:pt x="660849" y="540000"/>
                    <a:pt x="710554" y="540000"/>
                  </a:cubicBezTo>
                  <a:close/>
                  <a:moveTo>
                    <a:pt x="710554" y="360000"/>
                  </a:moveTo>
                  <a:cubicBezTo>
                    <a:pt x="859671" y="360000"/>
                    <a:pt x="987613" y="450662"/>
                    <a:pt x="1042263" y="579872"/>
                  </a:cubicBezTo>
                  <a:lnTo>
                    <a:pt x="1056675" y="626299"/>
                  </a:lnTo>
                  <a:lnTo>
                    <a:pt x="962873" y="626299"/>
                  </a:lnTo>
                  <a:lnTo>
                    <a:pt x="959336" y="614904"/>
                  </a:lnTo>
                  <a:cubicBezTo>
                    <a:pt x="918348" y="517997"/>
                    <a:pt x="822392" y="450000"/>
                    <a:pt x="710554" y="450000"/>
                  </a:cubicBezTo>
                  <a:cubicBezTo>
                    <a:pt x="598716" y="450000"/>
                    <a:pt x="502760" y="517997"/>
                    <a:pt x="461772" y="614904"/>
                  </a:cubicBezTo>
                  <a:lnTo>
                    <a:pt x="458235" y="626299"/>
                  </a:lnTo>
                  <a:lnTo>
                    <a:pt x="364433" y="626299"/>
                  </a:lnTo>
                  <a:lnTo>
                    <a:pt x="378845" y="579872"/>
                  </a:lnTo>
                  <a:cubicBezTo>
                    <a:pt x="433495" y="450662"/>
                    <a:pt x="561437" y="360000"/>
                    <a:pt x="710554" y="360000"/>
                  </a:cubicBezTo>
                  <a:close/>
                  <a:moveTo>
                    <a:pt x="710554" y="180000"/>
                  </a:moveTo>
                  <a:cubicBezTo>
                    <a:pt x="971509" y="180000"/>
                    <a:pt x="1189230" y="365102"/>
                    <a:pt x="1239583" y="611171"/>
                  </a:cubicBezTo>
                  <a:lnTo>
                    <a:pt x="1241108" y="626299"/>
                  </a:lnTo>
                  <a:lnTo>
                    <a:pt x="1150477" y="626299"/>
                  </a:lnTo>
                  <a:lnTo>
                    <a:pt x="1125191" y="544840"/>
                  </a:lnTo>
                  <a:cubicBezTo>
                    <a:pt x="1056877" y="383328"/>
                    <a:pt x="896950" y="270000"/>
                    <a:pt x="710554" y="270000"/>
                  </a:cubicBezTo>
                  <a:cubicBezTo>
                    <a:pt x="524158" y="270000"/>
                    <a:pt x="364231" y="383328"/>
                    <a:pt x="295917" y="544840"/>
                  </a:cubicBezTo>
                  <a:lnTo>
                    <a:pt x="270631" y="626299"/>
                  </a:lnTo>
                  <a:lnTo>
                    <a:pt x="180000" y="626299"/>
                  </a:lnTo>
                  <a:lnTo>
                    <a:pt x="181525" y="611171"/>
                  </a:lnTo>
                  <a:cubicBezTo>
                    <a:pt x="231878" y="365102"/>
                    <a:pt x="449599" y="180000"/>
                    <a:pt x="710554" y="180000"/>
                  </a:cubicBezTo>
                  <a:close/>
                  <a:moveTo>
                    <a:pt x="710554" y="0"/>
                  </a:moveTo>
                  <a:cubicBezTo>
                    <a:pt x="1058493" y="0"/>
                    <a:pt x="1348789" y="246803"/>
                    <a:pt x="1415926" y="574895"/>
                  </a:cubicBezTo>
                  <a:lnTo>
                    <a:pt x="1421108" y="626299"/>
                  </a:lnTo>
                  <a:lnTo>
                    <a:pt x="1331108" y="626299"/>
                  </a:lnTo>
                  <a:lnTo>
                    <a:pt x="1327755" y="593033"/>
                  </a:lnTo>
                  <a:cubicBezTo>
                    <a:pt x="1269009" y="305953"/>
                    <a:pt x="1015001" y="90000"/>
                    <a:pt x="710554" y="90000"/>
                  </a:cubicBezTo>
                  <a:cubicBezTo>
                    <a:pt x="406107" y="90000"/>
                    <a:pt x="152099" y="305953"/>
                    <a:pt x="93353" y="593033"/>
                  </a:cubicBezTo>
                  <a:lnTo>
                    <a:pt x="90000" y="626299"/>
                  </a:lnTo>
                  <a:lnTo>
                    <a:pt x="0" y="626299"/>
                  </a:lnTo>
                  <a:lnTo>
                    <a:pt x="5182" y="574895"/>
                  </a:lnTo>
                  <a:cubicBezTo>
                    <a:pt x="72319" y="246803"/>
                    <a:pt x="362615" y="0"/>
                    <a:pt x="710554"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16" name="任意多边形 145"/>
            <p:cNvSpPr/>
            <p:nvPr/>
          </p:nvSpPr>
          <p:spPr>
            <a:xfrm>
              <a:off x="11234978"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17" name="任意多边形 146"/>
            <p:cNvSpPr/>
            <p:nvPr/>
          </p:nvSpPr>
          <p:spPr>
            <a:xfrm>
              <a:off x="12003332"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19" name="任意多边形 147"/>
            <p:cNvSpPr/>
            <p:nvPr/>
          </p:nvSpPr>
          <p:spPr>
            <a:xfrm>
              <a:off x="12771686" y="7256907"/>
              <a:ext cx="501491" cy="245077"/>
            </a:xfrm>
            <a:custGeom>
              <a:avLst/>
              <a:gdLst>
                <a:gd name="connsiteX0" fmla="*/ 418460 w 836919"/>
                <a:gd name="connsiteY0" fmla="*/ 352642 h 408999"/>
                <a:gd name="connsiteX1" fmla="*/ 501578 w 836919"/>
                <a:gd name="connsiteY1" fmla="*/ 387071 h 408999"/>
                <a:gd name="connsiteX2" fmla="*/ 516362 w 836919"/>
                <a:gd name="connsiteY2" fmla="*/ 408999 h 408999"/>
                <a:gd name="connsiteX3" fmla="*/ 320557 w 836919"/>
                <a:gd name="connsiteY3" fmla="*/ 408999 h 408999"/>
                <a:gd name="connsiteX4" fmla="*/ 335341 w 836919"/>
                <a:gd name="connsiteY4" fmla="*/ 387071 h 408999"/>
                <a:gd name="connsiteX5" fmla="*/ 418460 w 836919"/>
                <a:gd name="connsiteY5" fmla="*/ 352642 h 408999"/>
                <a:gd name="connsiteX6" fmla="*/ 418460 w 836919"/>
                <a:gd name="connsiteY6" fmla="*/ 235095 h 408999"/>
                <a:gd name="connsiteX7" fmla="*/ 599870 w 836919"/>
                <a:gd name="connsiteY7" fmla="*/ 320648 h 408999"/>
                <a:gd name="connsiteX8" fmla="*/ 625493 w 836919"/>
                <a:gd name="connsiteY8" fmla="*/ 362880 h 408999"/>
                <a:gd name="connsiteX9" fmla="*/ 612446 w 836919"/>
                <a:gd name="connsiteY9" fmla="*/ 373645 h 408999"/>
                <a:gd name="connsiteX10" fmla="*/ 583276 w 836919"/>
                <a:gd name="connsiteY10" fmla="*/ 408999 h 408999"/>
                <a:gd name="connsiteX11" fmla="*/ 583234 w 836919"/>
                <a:gd name="connsiteY11" fmla="*/ 408999 h 408999"/>
                <a:gd name="connsiteX12" fmla="*/ 580924 w 836919"/>
                <a:gd name="connsiteY12" fmla="*/ 401558 h 408999"/>
                <a:gd name="connsiteX13" fmla="*/ 418460 w 836919"/>
                <a:gd name="connsiteY13" fmla="*/ 293869 h 408999"/>
                <a:gd name="connsiteX14" fmla="*/ 255995 w 836919"/>
                <a:gd name="connsiteY14" fmla="*/ 401558 h 408999"/>
                <a:gd name="connsiteX15" fmla="*/ 253685 w 836919"/>
                <a:gd name="connsiteY15" fmla="*/ 408999 h 408999"/>
                <a:gd name="connsiteX16" fmla="*/ 253644 w 836919"/>
                <a:gd name="connsiteY16" fmla="*/ 408999 h 408999"/>
                <a:gd name="connsiteX17" fmla="*/ 224474 w 836919"/>
                <a:gd name="connsiteY17" fmla="*/ 373645 h 408999"/>
                <a:gd name="connsiteX18" fmla="*/ 211426 w 836919"/>
                <a:gd name="connsiteY18" fmla="*/ 362880 h 408999"/>
                <a:gd name="connsiteX19" fmla="*/ 237049 w 836919"/>
                <a:gd name="connsiteY19" fmla="*/ 320648 h 408999"/>
                <a:gd name="connsiteX20" fmla="*/ 418460 w 836919"/>
                <a:gd name="connsiteY20" fmla="*/ 235095 h 408999"/>
                <a:gd name="connsiteX21" fmla="*/ 418460 w 836919"/>
                <a:gd name="connsiteY21" fmla="*/ 117548 h 408999"/>
                <a:gd name="connsiteX22" fmla="*/ 720048 w 836919"/>
                <a:gd name="connsiteY22" fmla="*/ 287332 h 408999"/>
                <a:gd name="connsiteX23" fmla="*/ 724200 w 836919"/>
                <a:gd name="connsiteY23" fmla="*/ 295694 h 408999"/>
                <a:gd name="connsiteX24" fmla="*/ 673704 w 836919"/>
                <a:gd name="connsiteY24" fmla="*/ 323102 h 408999"/>
                <a:gd name="connsiteX25" fmla="*/ 670832 w 836919"/>
                <a:gd name="connsiteY25" fmla="*/ 325472 h 408999"/>
                <a:gd name="connsiteX26" fmla="*/ 645223 w 836919"/>
                <a:gd name="connsiteY26" fmla="*/ 283262 h 408999"/>
                <a:gd name="connsiteX27" fmla="*/ 418460 w 836919"/>
                <a:gd name="connsiteY27" fmla="*/ 176321 h 408999"/>
                <a:gd name="connsiteX28" fmla="*/ 191697 w 836919"/>
                <a:gd name="connsiteY28" fmla="*/ 283262 h 408999"/>
                <a:gd name="connsiteX29" fmla="*/ 166087 w 836919"/>
                <a:gd name="connsiteY29" fmla="*/ 325472 h 408999"/>
                <a:gd name="connsiteX30" fmla="*/ 163216 w 836919"/>
                <a:gd name="connsiteY30" fmla="*/ 323102 h 408999"/>
                <a:gd name="connsiteX31" fmla="*/ 112719 w 836919"/>
                <a:gd name="connsiteY31" fmla="*/ 295694 h 408999"/>
                <a:gd name="connsiteX32" fmla="*/ 116871 w 836919"/>
                <a:gd name="connsiteY32" fmla="*/ 287332 h 408999"/>
                <a:gd name="connsiteX33" fmla="*/ 418460 w 836919"/>
                <a:gd name="connsiteY33" fmla="*/ 117548 h 408999"/>
                <a:gd name="connsiteX34" fmla="*/ 418460 w 836919"/>
                <a:gd name="connsiteY34" fmla="*/ 0 h 408999"/>
                <a:gd name="connsiteX35" fmla="*/ 820578 w 836919"/>
                <a:gd name="connsiteY35" fmla="*/ 226380 h 408999"/>
                <a:gd name="connsiteX36" fmla="*/ 836919 w 836919"/>
                <a:gd name="connsiteY36" fmla="*/ 259288 h 408999"/>
                <a:gd name="connsiteX37" fmla="*/ 821710 w 836919"/>
                <a:gd name="connsiteY37" fmla="*/ 260822 h 408999"/>
                <a:gd name="connsiteX38" fmla="*/ 778884 w 836919"/>
                <a:gd name="connsiteY38" fmla="*/ 274115 h 408999"/>
                <a:gd name="connsiteX39" fmla="*/ 770313 w 836919"/>
                <a:gd name="connsiteY39" fmla="*/ 256856 h 408999"/>
                <a:gd name="connsiteX40" fmla="*/ 418460 w 836919"/>
                <a:gd name="connsiteY40" fmla="*/ 58774 h 408999"/>
                <a:gd name="connsiteX41" fmla="*/ 66606 w 836919"/>
                <a:gd name="connsiteY41" fmla="*/ 256856 h 408999"/>
                <a:gd name="connsiteX42" fmla="*/ 58036 w 836919"/>
                <a:gd name="connsiteY42" fmla="*/ 274115 h 408999"/>
                <a:gd name="connsiteX43" fmla="*/ 15210 w 836919"/>
                <a:gd name="connsiteY43" fmla="*/ 260822 h 408999"/>
                <a:gd name="connsiteX44" fmla="*/ 0 w 836919"/>
                <a:gd name="connsiteY44" fmla="*/ 259288 h 408999"/>
                <a:gd name="connsiteX45" fmla="*/ 16341 w 836919"/>
                <a:gd name="connsiteY45" fmla="*/ 226379 h 408999"/>
                <a:gd name="connsiteX46" fmla="*/ 418460 w 836919"/>
                <a:gd name="connsiteY46" fmla="*/ 0 h 4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919" h="408999">
                  <a:moveTo>
                    <a:pt x="418460" y="352642"/>
                  </a:moveTo>
                  <a:cubicBezTo>
                    <a:pt x="450920" y="352642"/>
                    <a:pt x="480306" y="365799"/>
                    <a:pt x="501578" y="387071"/>
                  </a:cubicBezTo>
                  <a:lnTo>
                    <a:pt x="516362" y="408999"/>
                  </a:lnTo>
                  <a:lnTo>
                    <a:pt x="320557" y="408999"/>
                  </a:lnTo>
                  <a:lnTo>
                    <a:pt x="335341" y="387071"/>
                  </a:lnTo>
                  <a:cubicBezTo>
                    <a:pt x="356613" y="365799"/>
                    <a:pt x="386000" y="352642"/>
                    <a:pt x="418460" y="352642"/>
                  </a:cubicBezTo>
                  <a:close/>
                  <a:moveTo>
                    <a:pt x="418460" y="235095"/>
                  </a:moveTo>
                  <a:cubicBezTo>
                    <a:pt x="491494" y="235095"/>
                    <a:pt x="556750" y="268399"/>
                    <a:pt x="599870" y="320648"/>
                  </a:cubicBezTo>
                  <a:lnTo>
                    <a:pt x="625493" y="362880"/>
                  </a:lnTo>
                  <a:lnTo>
                    <a:pt x="612446" y="373645"/>
                  </a:lnTo>
                  <a:lnTo>
                    <a:pt x="583276" y="408999"/>
                  </a:lnTo>
                  <a:lnTo>
                    <a:pt x="583234" y="408999"/>
                  </a:lnTo>
                  <a:lnTo>
                    <a:pt x="580924" y="401558"/>
                  </a:lnTo>
                  <a:cubicBezTo>
                    <a:pt x="554157" y="338274"/>
                    <a:pt x="491494" y="293869"/>
                    <a:pt x="418460" y="293869"/>
                  </a:cubicBezTo>
                  <a:cubicBezTo>
                    <a:pt x="345425" y="293869"/>
                    <a:pt x="282762" y="338274"/>
                    <a:pt x="255995" y="401558"/>
                  </a:cubicBezTo>
                  <a:lnTo>
                    <a:pt x="253685" y="408999"/>
                  </a:lnTo>
                  <a:lnTo>
                    <a:pt x="253644" y="408999"/>
                  </a:lnTo>
                  <a:lnTo>
                    <a:pt x="224474" y="373645"/>
                  </a:lnTo>
                  <a:lnTo>
                    <a:pt x="211426" y="362880"/>
                  </a:lnTo>
                  <a:lnTo>
                    <a:pt x="237049" y="320648"/>
                  </a:lnTo>
                  <a:cubicBezTo>
                    <a:pt x="280169" y="268399"/>
                    <a:pt x="345425" y="235095"/>
                    <a:pt x="418460" y="235095"/>
                  </a:cubicBezTo>
                  <a:close/>
                  <a:moveTo>
                    <a:pt x="418460" y="117548"/>
                  </a:moveTo>
                  <a:cubicBezTo>
                    <a:pt x="546271" y="117548"/>
                    <a:pt x="658199" y="185543"/>
                    <a:pt x="720048" y="287332"/>
                  </a:cubicBezTo>
                  <a:lnTo>
                    <a:pt x="724200" y="295694"/>
                  </a:lnTo>
                  <a:lnTo>
                    <a:pt x="673704" y="323102"/>
                  </a:lnTo>
                  <a:lnTo>
                    <a:pt x="670832" y="325472"/>
                  </a:lnTo>
                  <a:lnTo>
                    <a:pt x="645223" y="283262"/>
                  </a:lnTo>
                  <a:cubicBezTo>
                    <a:pt x="591323" y="217951"/>
                    <a:pt x="509753" y="176321"/>
                    <a:pt x="418460" y="176321"/>
                  </a:cubicBezTo>
                  <a:cubicBezTo>
                    <a:pt x="327166" y="176321"/>
                    <a:pt x="245596" y="217951"/>
                    <a:pt x="191697" y="283262"/>
                  </a:cubicBezTo>
                  <a:lnTo>
                    <a:pt x="166087" y="325472"/>
                  </a:lnTo>
                  <a:lnTo>
                    <a:pt x="163216" y="323102"/>
                  </a:lnTo>
                  <a:lnTo>
                    <a:pt x="112719" y="295694"/>
                  </a:lnTo>
                  <a:lnTo>
                    <a:pt x="116871" y="287332"/>
                  </a:lnTo>
                  <a:cubicBezTo>
                    <a:pt x="178720" y="185542"/>
                    <a:pt x="290649" y="117548"/>
                    <a:pt x="418460" y="117548"/>
                  </a:cubicBezTo>
                  <a:close/>
                  <a:moveTo>
                    <a:pt x="418460" y="0"/>
                  </a:moveTo>
                  <a:cubicBezTo>
                    <a:pt x="588874" y="0"/>
                    <a:pt x="738113" y="90660"/>
                    <a:pt x="820578" y="226380"/>
                  </a:cubicBezTo>
                  <a:lnTo>
                    <a:pt x="836919" y="259288"/>
                  </a:lnTo>
                  <a:lnTo>
                    <a:pt x="821710" y="260822"/>
                  </a:lnTo>
                  <a:lnTo>
                    <a:pt x="778884" y="274115"/>
                  </a:lnTo>
                  <a:lnTo>
                    <a:pt x="770313" y="256856"/>
                  </a:lnTo>
                  <a:cubicBezTo>
                    <a:pt x="698156" y="138101"/>
                    <a:pt x="567572" y="58774"/>
                    <a:pt x="418460" y="58774"/>
                  </a:cubicBezTo>
                  <a:cubicBezTo>
                    <a:pt x="269347" y="58774"/>
                    <a:pt x="138763" y="138101"/>
                    <a:pt x="66606" y="256856"/>
                  </a:cubicBezTo>
                  <a:lnTo>
                    <a:pt x="58036" y="274115"/>
                  </a:lnTo>
                  <a:lnTo>
                    <a:pt x="15210" y="260822"/>
                  </a:lnTo>
                  <a:lnTo>
                    <a:pt x="0" y="259288"/>
                  </a:lnTo>
                  <a:lnTo>
                    <a:pt x="16341" y="226379"/>
                  </a:lnTo>
                  <a:cubicBezTo>
                    <a:pt x="98806" y="90660"/>
                    <a:pt x="248046" y="0"/>
                    <a:pt x="418460"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25" name="任意多边形 153"/>
            <p:cNvSpPr/>
            <p:nvPr/>
          </p:nvSpPr>
          <p:spPr>
            <a:xfrm>
              <a:off x="10942491"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26" name="任意多边形 154"/>
            <p:cNvSpPr/>
            <p:nvPr/>
          </p:nvSpPr>
          <p:spPr>
            <a:xfrm>
              <a:off x="11710777"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27" name="任意多边形 155"/>
            <p:cNvSpPr/>
            <p:nvPr/>
          </p:nvSpPr>
          <p:spPr>
            <a:xfrm>
              <a:off x="12479062" y="7192796"/>
              <a:ext cx="319064" cy="170673"/>
            </a:xfrm>
            <a:custGeom>
              <a:avLst/>
              <a:gdLst>
                <a:gd name="connsiteX0" fmla="*/ 213461 w 427834"/>
                <a:gd name="connsiteY0" fmla="*/ 197322 h 228856"/>
                <a:gd name="connsiteX1" fmla="*/ 259970 w 427834"/>
                <a:gd name="connsiteY1" fmla="*/ 216586 h 228856"/>
                <a:gd name="connsiteX2" fmla="*/ 268242 w 427834"/>
                <a:gd name="connsiteY2" fmla="*/ 228856 h 228856"/>
                <a:gd name="connsiteX3" fmla="*/ 158680 w 427834"/>
                <a:gd name="connsiteY3" fmla="*/ 228856 h 228856"/>
                <a:gd name="connsiteX4" fmla="*/ 166952 w 427834"/>
                <a:gd name="connsiteY4" fmla="*/ 216586 h 228856"/>
                <a:gd name="connsiteX5" fmla="*/ 213461 w 427834"/>
                <a:gd name="connsiteY5" fmla="*/ 197322 h 228856"/>
                <a:gd name="connsiteX6" fmla="*/ 213461 w 427834"/>
                <a:gd name="connsiteY6" fmla="*/ 131548 h 228856"/>
                <a:gd name="connsiteX7" fmla="*/ 314969 w 427834"/>
                <a:gd name="connsiteY7" fmla="*/ 179419 h 228856"/>
                <a:gd name="connsiteX8" fmla="*/ 327935 w 427834"/>
                <a:gd name="connsiteY8" fmla="*/ 200790 h 228856"/>
                <a:gd name="connsiteX9" fmla="*/ 305419 w 427834"/>
                <a:gd name="connsiteY9" fmla="*/ 228079 h 228856"/>
                <a:gd name="connsiteX10" fmla="*/ 304368 w 427834"/>
                <a:gd name="connsiteY10" fmla="*/ 224693 h 228856"/>
                <a:gd name="connsiteX11" fmla="*/ 213461 w 427834"/>
                <a:gd name="connsiteY11" fmla="*/ 164435 h 228856"/>
                <a:gd name="connsiteX12" fmla="*/ 122554 w 427834"/>
                <a:gd name="connsiteY12" fmla="*/ 224693 h 228856"/>
                <a:gd name="connsiteX13" fmla="*/ 122330 w 427834"/>
                <a:gd name="connsiteY13" fmla="*/ 225416 h 228856"/>
                <a:gd name="connsiteX14" fmla="*/ 100268 w 427834"/>
                <a:gd name="connsiteY14" fmla="*/ 198678 h 228856"/>
                <a:gd name="connsiteX15" fmla="*/ 111953 w 427834"/>
                <a:gd name="connsiteY15" fmla="*/ 179419 h 228856"/>
                <a:gd name="connsiteX16" fmla="*/ 213461 w 427834"/>
                <a:gd name="connsiteY16" fmla="*/ 131548 h 228856"/>
                <a:gd name="connsiteX17" fmla="*/ 213461 w 427834"/>
                <a:gd name="connsiteY17" fmla="*/ 65774 h 228856"/>
                <a:gd name="connsiteX18" fmla="*/ 351304 w 427834"/>
                <a:gd name="connsiteY18" fmla="*/ 121905 h 228856"/>
                <a:gd name="connsiteX19" fmla="*/ 375306 w 427834"/>
                <a:gd name="connsiteY19" fmla="*/ 152089 h 228856"/>
                <a:gd name="connsiteX20" fmla="*/ 352789 w 427834"/>
                <a:gd name="connsiteY20" fmla="*/ 170667 h 228856"/>
                <a:gd name="connsiteX21" fmla="*/ 349873 w 427834"/>
                <a:gd name="connsiteY21" fmla="*/ 174201 h 228856"/>
                <a:gd name="connsiteX22" fmla="*/ 340347 w 427834"/>
                <a:gd name="connsiteY22" fmla="*/ 158500 h 228856"/>
                <a:gd name="connsiteX23" fmla="*/ 213461 w 427834"/>
                <a:gd name="connsiteY23" fmla="*/ 98661 h 228856"/>
                <a:gd name="connsiteX24" fmla="*/ 86576 w 427834"/>
                <a:gd name="connsiteY24" fmla="*/ 158500 h 228856"/>
                <a:gd name="connsiteX25" fmla="*/ 78331 w 427834"/>
                <a:gd name="connsiteY25" fmla="*/ 172090 h 228856"/>
                <a:gd name="connsiteX26" fmla="*/ 77157 w 427834"/>
                <a:gd name="connsiteY26" fmla="*/ 170667 h 228856"/>
                <a:gd name="connsiteX27" fmla="*/ 52814 w 427834"/>
                <a:gd name="connsiteY27" fmla="*/ 150582 h 228856"/>
                <a:gd name="connsiteX28" fmla="*/ 75618 w 427834"/>
                <a:gd name="connsiteY28" fmla="*/ 121905 h 228856"/>
                <a:gd name="connsiteX29" fmla="*/ 213461 w 427834"/>
                <a:gd name="connsiteY29" fmla="*/ 65774 h 228856"/>
                <a:gd name="connsiteX30" fmla="*/ 213461 w 427834"/>
                <a:gd name="connsiteY30" fmla="*/ 0 h 228856"/>
                <a:gd name="connsiteX31" fmla="*/ 397252 w 427834"/>
                <a:gd name="connsiteY31" fmla="*/ 74841 h 228856"/>
                <a:gd name="connsiteX32" fmla="*/ 427834 w 427834"/>
                <a:gd name="connsiteY32" fmla="*/ 113300 h 228856"/>
                <a:gd name="connsiteX33" fmla="*/ 411712 w 427834"/>
                <a:gd name="connsiteY33" fmla="*/ 122051 h 228856"/>
                <a:gd name="connsiteX34" fmla="*/ 400477 w 427834"/>
                <a:gd name="connsiteY34" fmla="*/ 131320 h 228856"/>
                <a:gd name="connsiteX35" fmla="*/ 374278 w 427834"/>
                <a:gd name="connsiteY35" fmla="*/ 98373 h 228856"/>
                <a:gd name="connsiteX36" fmla="*/ 213461 w 427834"/>
                <a:gd name="connsiteY36" fmla="*/ 32887 h 228856"/>
                <a:gd name="connsiteX37" fmla="*/ 52644 w 427834"/>
                <a:gd name="connsiteY37" fmla="*/ 98373 h 228856"/>
                <a:gd name="connsiteX38" fmla="*/ 27643 w 427834"/>
                <a:gd name="connsiteY38" fmla="*/ 129814 h 228856"/>
                <a:gd name="connsiteX39" fmla="*/ 18234 w 427834"/>
                <a:gd name="connsiteY39" fmla="*/ 122051 h 228856"/>
                <a:gd name="connsiteX40" fmla="*/ 0 w 427834"/>
                <a:gd name="connsiteY40" fmla="*/ 112154 h 228856"/>
                <a:gd name="connsiteX41" fmla="*/ 29670 w 427834"/>
                <a:gd name="connsiteY41" fmla="*/ 74841 h 228856"/>
                <a:gd name="connsiteX42" fmla="*/ 213461 w 427834"/>
                <a:gd name="connsiteY42" fmla="*/ 0 h 22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834" h="228856">
                  <a:moveTo>
                    <a:pt x="213461" y="197322"/>
                  </a:moveTo>
                  <a:cubicBezTo>
                    <a:pt x="231624" y="197322"/>
                    <a:pt x="248067" y="204684"/>
                    <a:pt x="259970" y="216586"/>
                  </a:cubicBezTo>
                  <a:lnTo>
                    <a:pt x="268242" y="228856"/>
                  </a:lnTo>
                  <a:lnTo>
                    <a:pt x="158680" y="228856"/>
                  </a:lnTo>
                  <a:lnTo>
                    <a:pt x="166952" y="216586"/>
                  </a:lnTo>
                  <a:cubicBezTo>
                    <a:pt x="178855" y="204684"/>
                    <a:pt x="195298" y="197322"/>
                    <a:pt x="213461" y="197322"/>
                  </a:cubicBezTo>
                  <a:close/>
                  <a:moveTo>
                    <a:pt x="213461" y="131548"/>
                  </a:moveTo>
                  <a:cubicBezTo>
                    <a:pt x="254328" y="131548"/>
                    <a:pt x="290842" y="150183"/>
                    <a:pt x="314969" y="179419"/>
                  </a:cubicBezTo>
                  <a:lnTo>
                    <a:pt x="327935" y="200790"/>
                  </a:lnTo>
                  <a:lnTo>
                    <a:pt x="305419" y="228079"/>
                  </a:lnTo>
                  <a:lnTo>
                    <a:pt x="304368" y="224693"/>
                  </a:lnTo>
                  <a:cubicBezTo>
                    <a:pt x="289391" y="189282"/>
                    <a:pt x="254328" y="164435"/>
                    <a:pt x="213461" y="164435"/>
                  </a:cubicBezTo>
                  <a:cubicBezTo>
                    <a:pt x="172595" y="164435"/>
                    <a:pt x="137532" y="189282"/>
                    <a:pt x="122554" y="224693"/>
                  </a:cubicBezTo>
                  <a:lnTo>
                    <a:pt x="122330" y="225416"/>
                  </a:lnTo>
                  <a:lnTo>
                    <a:pt x="100268" y="198678"/>
                  </a:lnTo>
                  <a:lnTo>
                    <a:pt x="111953" y="179419"/>
                  </a:lnTo>
                  <a:cubicBezTo>
                    <a:pt x="136081" y="150183"/>
                    <a:pt x="172595" y="131548"/>
                    <a:pt x="213461" y="131548"/>
                  </a:cubicBezTo>
                  <a:close/>
                  <a:moveTo>
                    <a:pt x="213461" y="65774"/>
                  </a:moveTo>
                  <a:cubicBezTo>
                    <a:pt x="267099" y="65774"/>
                    <a:pt x="315737" y="87176"/>
                    <a:pt x="351304" y="121905"/>
                  </a:cubicBezTo>
                  <a:lnTo>
                    <a:pt x="375306" y="152089"/>
                  </a:lnTo>
                  <a:lnTo>
                    <a:pt x="352789" y="170667"/>
                  </a:lnTo>
                  <a:lnTo>
                    <a:pt x="349873" y="174201"/>
                  </a:lnTo>
                  <a:lnTo>
                    <a:pt x="340347" y="158500"/>
                  </a:lnTo>
                  <a:cubicBezTo>
                    <a:pt x="310187" y="121955"/>
                    <a:pt x="264544" y="98661"/>
                    <a:pt x="213461" y="98661"/>
                  </a:cubicBezTo>
                  <a:cubicBezTo>
                    <a:pt x="162378" y="98661"/>
                    <a:pt x="116735" y="121955"/>
                    <a:pt x="86576" y="158500"/>
                  </a:cubicBezTo>
                  <a:lnTo>
                    <a:pt x="78331" y="172090"/>
                  </a:lnTo>
                  <a:lnTo>
                    <a:pt x="77157" y="170667"/>
                  </a:lnTo>
                  <a:lnTo>
                    <a:pt x="52814" y="150582"/>
                  </a:lnTo>
                  <a:lnTo>
                    <a:pt x="75618" y="121905"/>
                  </a:lnTo>
                  <a:cubicBezTo>
                    <a:pt x="111185" y="87176"/>
                    <a:pt x="159824" y="65774"/>
                    <a:pt x="213461" y="65774"/>
                  </a:cubicBezTo>
                  <a:close/>
                  <a:moveTo>
                    <a:pt x="213461" y="0"/>
                  </a:moveTo>
                  <a:cubicBezTo>
                    <a:pt x="284978" y="0"/>
                    <a:pt x="349829" y="28535"/>
                    <a:pt x="397252" y="74841"/>
                  </a:cubicBezTo>
                  <a:lnTo>
                    <a:pt x="427834" y="113300"/>
                  </a:lnTo>
                  <a:lnTo>
                    <a:pt x="411712" y="122051"/>
                  </a:lnTo>
                  <a:lnTo>
                    <a:pt x="400477" y="131320"/>
                  </a:lnTo>
                  <a:lnTo>
                    <a:pt x="374278" y="98373"/>
                  </a:lnTo>
                  <a:cubicBezTo>
                    <a:pt x="332783" y="57855"/>
                    <a:pt x="276038" y="32887"/>
                    <a:pt x="213461" y="32887"/>
                  </a:cubicBezTo>
                  <a:cubicBezTo>
                    <a:pt x="150884" y="32887"/>
                    <a:pt x="94139" y="57856"/>
                    <a:pt x="52644" y="98373"/>
                  </a:cubicBezTo>
                  <a:lnTo>
                    <a:pt x="27643" y="129814"/>
                  </a:lnTo>
                  <a:lnTo>
                    <a:pt x="18234" y="122051"/>
                  </a:lnTo>
                  <a:lnTo>
                    <a:pt x="0" y="112154"/>
                  </a:lnTo>
                  <a:lnTo>
                    <a:pt x="29670" y="74841"/>
                  </a:lnTo>
                  <a:cubicBezTo>
                    <a:pt x="77093" y="28535"/>
                    <a:pt x="141945" y="0"/>
                    <a:pt x="213461" y="0"/>
                  </a:cubicBezTo>
                  <a:close/>
                </a:path>
              </a:pathLst>
            </a:cu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grpSp>
        <p:nvGrpSpPr>
          <p:cNvPr id="241" name="组合 240"/>
          <p:cNvGrpSpPr/>
          <p:nvPr/>
        </p:nvGrpSpPr>
        <p:grpSpPr>
          <a:xfrm>
            <a:off x="165599" y="256221"/>
            <a:ext cx="4347193" cy="857802"/>
            <a:chOff x="1453454" y="2045541"/>
            <a:chExt cx="4347193" cy="857802"/>
          </a:xfrm>
        </p:grpSpPr>
        <p:grpSp>
          <p:nvGrpSpPr>
            <p:cNvPr id="238" name="组合 237"/>
            <p:cNvGrpSpPr/>
            <p:nvPr/>
          </p:nvGrpSpPr>
          <p:grpSpPr>
            <a:xfrm>
              <a:off x="1453454" y="2045541"/>
              <a:ext cx="4347193" cy="857802"/>
              <a:chOff x="1453454" y="2045541"/>
              <a:chExt cx="4347193" cy="857802"/>
            </a:xfrm>
          </p:grpSpPr>
          <p:grpSp>
            <p:nvGrpSpPr>
              <p:cNvPr id="237" name="组合 236"/>
              <p:cNvGrpSpPr/>
              <p:nvPr/>
            </p:nvGrpSpPr>
            <p:grpSpPr>
              <a:xfrm>
                <a:off x="1453454" y="2045541"/>
                <a:ext cx="4347193" cy="857802"/>
                <a:chOff x="1453454" y="2045541"/>
                <a:chExt cx="4347193" cy="857802"/>
              </a:xfrm>
            </p:grpSpPr>
            <p:sp>
              <p:nvSpPr>
                <p:cNvPr id="229" name="任意多边形: 形状 228" descr="D:\51PPT模板网\51pptmoban.com\图片.jpg"/>
                <p:cNvSpPr/>
                <p:nvPr/>
              </p:nvSpPr>
              <p:spPr>
                <a:xfrm>
                  <a:off x="1453520" y="2045541"/>
                  <a:ext cx="4347127" cy="169201"/>
                </a:xfrm>
                <a:custGeom>
                  <a:avLst/>
                  <a:gdLst>
                    <a:gd name="connsiteX0" fmla="*/ 18 w 10059414"/>
                    <a:gd name="connsiteY0" fmla="*/ 292 h 391538"/>
                    <a:gd name="connsiteX1" fmla="*/ 10059415 w 10059414"/>
                    <a:gd name="connsiteY1" fmla="*/ 0 h 391538"/>
                    <a:gd name="connsiteX2" fmla="*/ 10059415 w 10059414"/>
                    <a:gd name="connsiteY2" fmla="*/ 391520 h 391538"/>
                    <a:gd name="connsiteX3" fmla="*/ 9707782 w 10059414"/>
                    <a:gd name="connsiteY3" fmla="*/ 391447 h 391538"/>
                    <a:gd name="connsiteX4" fmla="*/ 9707929 w 10059414"/>
                    <a:gd name="connsiteY4" fmla="*/ 142278 h 391538"/>
                    <a:gd name="connsiteX5" fmla="*/ 9892079 w 10059414"/>
                    <a:gd name="connsiteY5" fmla="*/ 141620 h 391538"/>
                    <a:gd name="connsiteX6" fmla="*/ 9892152 w 10059414"/>
                    <a:gd name="connsiteY6" fmla="*/ 220874 h 391538"/>
                    <a:gd name="connsiteX7" fmla="*/ 9786516 w 10059414"/>
                    <a:gd name="connsiteY7" fmla="*/ 220948 h 391538"/>
                    <a:gd name="connsiteX8" fmla="*/ 9787393 w 10059414"/>
                    <a:gd name="connsiteY8" fmla="*/ 314167 h 391538"/>
                    <a:gd name="connsiteX9" fmla="*/ 9980974 w 10059414"/>
                    <a:gd name="connsiteY9" fmla="*/ 313655 h 391538"/>
                    <a:gd name="connsiteX10" fmla="*/ 9980974 w 10059414"/>
                    <a:gd name="connsiteY10" fmla="*/ 78743 h 391538"/>
                    <a:gd name="connsiteX11" fmla="*/ 78679 w 10059414"/>
                    <a:gd name="connsiteY11" fmla="*/ 78743 h 391538"/>
                    <a:gd name="connsiteX12" fmla="*/ 78898 w 10059414"/>
                    <a:gd name="connsiteY12" fmla="*/ 313874 h 391538"/>
                    <a:gd name="connsiteX13" fmla="*/ 272990 w 10059414"/>
                    <a:gd name="connsiteY13" fmla="*/ 313655 h 391538"/>
                    <a:gd name="connsiteX14" fmla="*/ 272259 w 10059414"/>
                    <a:gd name="connsiteY14" fmla="*/ 220509 h 391538"/>
                    <a:gd name="connsiteX15" fmla="*/ 167208 w 10059414"/>
                    <a:gd name="connsiteY15" fmla="*/ 220801 h 391538"/>
                    <a:gd name="connsiteX16" fmla="*/ 167647 w 10059414"/>
                    <a:gd name="connsiteY16" fmla="*/ 141547 h 391538"/>
                    <a:gd name="connsiteX17" fmla="*/ 350993 w 10059414"/>
                    <a:gd name="connsiteY17" fmla="*/ 141620 h 391538"/>
                    <a:gd name="connsiteX18" fmla="*/ 351139 w 10059414"/>
                    <a:gd name="connsiteY18" fmla="*/ 391520 h 391538"/>
                    <a:gd name="connsiteX19" fmla="*/ 91 w 10059414"/>
                    <a:gd name="connsiteY19" fmla="*/ 391447 h 391538"/>
                    <a:gd name="connsiteX20" fmla="*/ 18 w 10059414"/>
                    <a:gd name="connsiteY20" fmla="*/ 292 h 39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9414" h="391538">
                      <a:moveTo>
                        <a:pt x="18" y="292"/>
                      </a:moveTo>
                      <a:cubicBezTo>
                        <a:pt x="3353175" y="-146"/>
                        <a:pt x="6706259" y="219"/>
                        <a:pt x="10059415" y="0"/>
                      </a:cubicBezTo>
                      <a:cubicBezTo>
                        <a:pt x="10059415" y="130507"/>
                        <a:pt x="10059415" y="261013"/>
                        <a:pt x="10059415" y="391520"/>
                      </a:cubicBezTo>
                      <a:cubicBezTo>
                        <a:pt x="9942155" y="391447"/>
                        <a:pt x="9824969" y="391593"/>
                        <a:pt x="9707782" y="391447"/>
                      </a:cubicBezTo>
                      <a:cubicBezTo>
                        <a:pt x="9707709" y="308391"/>
                        <a:pt x="9707563" y="225334"/>
                        <a:pt x="9707929" y="142278"/>
                      </a:cubicBezTo>
                      <a:cubicBezTo>
                        <a:pt x="9769264" y="140816"/>
                        <a:pt x="9830671" y="141912"/>
                        <a:pt x="9892079" y="141620"/>
                      </a:cubicBezTo>
                      <a:cubicBezTo>
                        <a:pt x="9892371" y="168014"/>
                        <a:pt x="9892298" y="194408"/>
                        <a:pt x="9892152" y="220874"/>
                      </a:cubicBezTo>
                      <a:cubicBezTo>
                        <a:pt x="9856916" y="220948"/>
                        <a:pt x="9821679" y="220874"/>
                        <a:pt x="9786516" y="220948"/>
                      </a:cubicBezTo>
                      <a:cubicBezTo>
                        <a:pt x="9786663" y="252021"/>
                        <a:pt x="9785346" y="283094"/>
                        <a:pt x="9787393" y="314167"/>
                      </a:cubicBezTo>
                      <a:cubicBezTo>
                        <a:pt x="9851871" y="313143"/>
                        <a:pt x="9916423" y="314020"/>
                        <a:pt x="9980974" y="313655"/>
                      </a:cubicBezTo>
                      <a:cubicBezTo>
                        <a:pt x="9981047" y="235351"/>
                        <a:pt x="9981047" y="157047"/>
                        <a:pt x="9980974" y="78743"/>
                      </a:cubicBezTo>
                      <a:cubicBezTo>
                        <a:pt x="6680160" y="78670"/>
                        <a:pt x="3379419" y="78743"/>
                        <a:pt x="78679" y="78743"/>
                      </a:cubicBezTo>
                      <a:cubicBezTo>
                        <a:pt x="78240" y="157120"/>
                        <a:pt x="77728" y="235497"/>
                        <a:pt x="78898" y="313874"/>
                      </a:cubicBezTo>
                      <a:cubicBezTo>
                        <a:pt x="143595" y="313435"/>
                        <a:pt x="208293" y="313874"/>
                        <a:pt x="272990" y="313655"/>
                      </a:cubicBezTo>
                      <a:cubicBezTo>
                        <a:pt x="272698" y="282582"/>
                        <a:pt x="273868" y="251509"/>
                        <a:pt x="272259" y="220509"/>
                      </a:cubicBezTo>
                      <a:cubicBezTo>
                        <a:pt x="237242" y="221240"/>
                        <a:pt x="202225" y="220801"/>
                        <a:pt x="167208" y="220801"/>
                      </a:cubicBezTo>
                      <a:cubicBezTo>
                        <a:pt x="165965" y="194408"/>
                        <a:pt x="165746" y="167941"/>
                        <a:pt x="167647" y="141547"/>
                      </a:cubicBezTo>
                      <a:cubicBezTo>
                        <a:pt x="228762" y="141620"/>
                        <a:pt x="289878" y="141547"/>
                        <a:pt x="350993" y="141620"/>
                      </a:cubicBezTo>
                      <a:cubicBezTo>
                        <a:pt x="351358" y="224896"/>
                        <a:pt x="351139" y="308171"/>
                        <a:pt x="351139" y="391520"/>
                      </a:cubicBezTo>
                      <a:cubicBezTo>
                        <a:pt x="234099" y="391520"/>
                        <a:pt x="117132" y="391593"/>
                        <a:pt x="91" y="391447"/>
                      </a:cubicBezTo>
                      <a:cubicBezTo>
                        <a:pt x="-55" y="261087"/>
                        <a:pt x="18" y="130653"/>
                        <a:pt x="18" y="292"/>
                      </a:cubicBezTo>
                      <a:close/>
                    </a:path>
                  </a:pathLst>
                </a:custGeom>
                <a:solidFill>
                  <a:srgbClr val="1E1E1E"/>
                </a:solidFill>
                <a:ln w="7308" cap="flat">
                  <a:noFill/>
                  <a:prstDash val="solid"/>
                  <a:miter/>
                </a:ln>
              </p:spPr>
              <p:txBody>
                <a:bodyPr rtlCol="0" anchor="ctr"/>
                <a:lstStyle/>
                <a:p>
                  <a:endParaRPr lang="zh-CN" altLang="en-US">
                    <a:cs typeface="+mn-ea"/>
                    <a:sym typeface="+mn-lt"/>
                  </a:endParaRPr>
                </a:p>
              </p:txBody>
            </p:sp>
            <p:sp>
              <p:nvSpPr>
                <p:cNvPr id="232" name="任意多边形: 形状 231"/>
                <p:cNvSpPr/>
                <p:nvPr/>
              </p:nvSpPr>
              <p:spPr>
                <a:xfrm>
                  <a:off x="1453454" y="2734680"/>
                  <a:ext cx="4347161" cy="168663"/>
                </a:xfrm>
                <a:custGeom>
                  <a:avLst/>
                  <a:gdLst>
                    <a:gd name="connsiteX0" fmla="*/ 169 w 10059492"/>
                    <a:gd name="connsiteY0" fmla="*/ 156 h 390292"/>
                    <a:gd name="connsiteX1" fmla="*/ 351363 w 10059492"/>
                    <a:gd name="connsiteY1" fmla="*/ 230 h 390292"/>
                    <a:gd name="connsiteX2" fmla="*/ 351655 w 10059492"/>
                    <a:gd name="connsiteY2" fmla="*/ 249253 h 390292"/>
                    <a:gd name="connsiteX3" fmla="*/ 167359 w 10059492"/>
                    <a:gd name="connsiteY3" fmla="*/ 249837 h 390292"/>
                    <a:gd name="connsiteX4" fmla="*/ 167286 w 10059492"/>
                    <a:gd name="connsiteY4" fmla="*/ 171095 h 390292"/>
                    <a:gd name="connsiteX5" fmla="*/ 273141 w 10059492"/>
                    <a:gd name="connsiteY5" fmla="*/ 171095 h 390292"/>
                    <a:gd name="connsiteX6" fmla="*/ 273360 w 10059492"/>
                    <a:gd name="connsiteY6" fmla="*/ 78607 h 390292"/>
                    <a:gd name="connsiteX7" fmla="*/ 78537 w 10059492"/>
                    <a:gd name="connsiteY7" fmla="*/ 78314 h 390292"/>
                    <a:gd name="connsiteX8" fmla="*/ 78610 w 10059492"/>
                    <a:gd name="connsiteY8" fmla="*/ 312861 h 390292"/>
                    <a:gd name="connsiteX9" fmla="*/ 9980905 w 10059492"/>
                    <a:gd name="connsiteY9" fmla="*/ 312934 h 390292"/>
                    <a:gd name="connsiteX10" fmla="*/ 9981198 w 10059492"/>
                    <a:gd name="connsiteY10" fmla="*/ 78314 h 390292"/>
                    <a:gd name="connsiteX11" fmla="*/ 9786594 w 10059492"/>
                    <a:gd name="connsiteY11" fmla="*/ 78314 h 390292"/>
                    <a:gd name="connsiteX12" fmla="*/ 9786594 w 10059492"/>
                    <a:gd name="connsiteY12" fmla="*/ 171095 h 390292"/>
                    <a:gd name="connsiteX13" fmla="*/ 9892375 w 10059492"/>
                    <a:gd name="connsiteY13" fmla="*/ 171168 h 390292"/>
                    <a:gd name="connsiteX14" fmla="*/ 9892375 w 10059492"/>
                    <a:gd name="connsiteY14" fmla="*/ 249764 h 390292"/>
                    <a:gd name="connsiteX15" fmla="*/ 9708006 w 10059492"/>
                    <a:gd name="connsiteY15" fmla="*/ 249618 h 390292"/>
                    <a:gd name="connsiteX16" fmla="*/ 9708006 w 10059492"/>
                    <a:gd name="connsiteY16" fmla="*/ 156 h 390292"/>
                    <a:gd name="connsiteX17" fmla="*/ 10059492 w 10059492"/>
                    <a:gd name="connsiteY17" fmla="*/ 156 h 390292"/>
                    <a:gd name="connsiteX18" fmla="*/ 10059346 w 10059492"/>
                    <a:gd name="connsiteY18" fmla="*/ 390287 h 390292"/>
                    <a:gd name="connsiteX19" fmla="*/ 169 w 10059492"/>
                    <a:gd name="connsiteY19" fmla="*/ 390068 h 390292"/>
                    <a:gd name="connsiteX20" fmla="*/ 169 w 10059492"/>
                    <a:gd name="connsiteY20" fmla="*/ 156 h 39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59492" h="390292">
                      <a:moveTo>
                        <a:pt x="169" y="156"/>
                      </a:moveTo>
                      <a:cubicBezTo>
                        <a:pt x="117209" y="10"/>
                        <a:pt x="234322" y="-136"/>
                        <a:pt x="351363" y="230"/>
                      </a:cubicBezTo>
                      <a:cubicBezTo>
                        <a:pt x="351436" y="83213"/>
                        <a:pt x="350924" y="166269"/>
                        <a:pt x="351655" y="249253"/>
                      </a:cubicBezTo>
                      <a:cubicBezTo>
                        <a:pt x="290247" y="250495"/>
                        <a:pt x="228840" y="249398"/>
                        <a:pt x="167359" y="249837"/>
                      </a:cubicBezTo>
                      <a:cubicBezTo>
                        <a:pt x="166116" y="223517"/>
                        <a:pt x="165970" y="197269"/>
                        <a:pt x="167286" y="171095"/>
                      </a:cubicBezTo>
                      <a:cubicBezTo>
                        <a:pt x="202595" y="171168"/>
                        <a:pt x="237832" y="171095"/>
                        <a:pt x="273141" y="171095"/>
                      </a:cubicBezTo>
                      <a:cubicBezTo>
                        <a:pt x="273214" y="140241"/>
                        <a:pt x="272995" y="109387"/>
                        <a:pt x="273360" y="78607"/>
                      </a:cubicBezTo>
                      <a:cubicBezTo>
                        <a:pt x="208444" y="77876"/>
                        <a:pt x="143527" y="78387"/>
                        <a:pt x="78537" y="78314"/>
                      </a:cubicBezTo>
                      <a:cubicBezTo>
                        <a:pt x="78464" y="156472"/>
                        <a:pt x="78318" y="234703"/>
                        <a:pt x="78610" y="312861"/>
                      </a:cubicBezTo>
                      <a:cubicBezTo>
                        <a:pt x="3379424" y="313007"/>
                        <a:pt x="6680164" y="312861"/>
                        <a:pt x="9980905" y="312934"/>
                      </a:cubicBezTo>
                      <a:cubicBezTo>
                        <a:pt x="9981564" y="234703"/>
                        <a:pt x="9980978" y="156472"/>
                        <a:pt x="9981198" y="78314"/>
                      </a:cubicBezTo>
                      <a:cubicBezTo>
                        <a:pt x="9916281" y="78241"/>
                        <a:pt x="9851437" y="78241"/>
                        <a:pt x="9786594" y="78314"/>
                      </a:cubicBezTo>
                      <a:cubicBezTo>
                        <a:pt x="9786447" y="109241"/>
                        <a:pt x="9786447" y="140168"/>
                        <a:pt x="9786594" y="171095"/>
                      </a:cubicBezTo>
                      <a:cubicBezTo>
                        <a:pt x="9821829" y="171168"/>
                        <a:pt x="9857066" y="171095"/>
                        <a:pt x="9892375" y="171168"/>
                      </a:cubicBezTo>
                      <a:cubicBezTo>
                        <a:pt x="9892449" y="197342"/>
                        <a:pt x="9892375" y="223517"/>
                        <a:pt x="9892375" y="249764"/>
                      </a:cubicBezTo>
                      <a:cubicBezTo>
                        <a:pt x="9830894" y="249764"/>
                        <a:pt x="9769487" y="249910"/>
                        <a:pt x="9708006" y="249618"/>
                      </a:cubicBezTo>
                      <a:cubicBezTo>
                        <a:pt x="9707787" y="166489"/>
                        <a:pt x="9707787" y="83286"/>
                        <a:pt x="9708006" y="156"/>
                      </a:cubicBezTo>
                      <a:cubicBezTo>
                        <a:pt x="9825193" y="10"/>
                        <a:pt x="9942306" y="10"/>
                        <a:pt x="10059492" y="156"/>
                      </a:cubicBezTo>
                      <a:cubicBezTo>
                        <a:pt x="10059346" y="130151"/>
                        <a:pt x="10059639" y="260219"/>
                        <a:pt x="10059346" y="390287"/>
                      </a:cubicBezTo>
                      <a:cubicBezTo>
                        <a:pt x="6706336" y="390141"/>
                        <a:pt x="3353252" y="390507"/>
                        <a:pt x="169" y="390068"/>
                      </a:cubicBezTo>
                      <a:cubicBezTo>
                        <a:pt x="-124" y="260146"/>
                        <a:pt x="23" y="130151"/>
                        <a:pt x="169" y="156"/>
                      </a:cubicBezTo>
                      <a:close/>
                    </a:path>
                  </a:pathLst>
                </a:custGeom>
                <a:solidFill>
                  <a:srgbClr val="1E1E1E"/>
                </a:solidFill>
                <a:ln w="7308" cap="flat">
                  <a:noFill/>
                  <a:prstDash val="solid"/>
                  <a:miter/>
                </a:ln>
              </p:spPr>
              <p:txBody>
                <a:bodyPr rtlCol="0" anchor="ctr"/>
                <a:lstStyle/>
                <a:p>
                  <a:endParaRPr lang="zh-CN" altLang="en-US">
                    <a:cs typeface="+mn-ea"/>
                    <a:sym typeface="+mn-lt"/>
                  </a:endParaRPr>
                </a:p>
              </p:txBody>
            </p:sp>
          </p:grpSp>
          <p:sp>
            <p:nvSpPr>
              <p:cNvPr id="234" name="矩形: 圆角 233"/>
              <p:cNvSpPr/>
              <p:nvPr/>
            </p:nvSpPr>
            <p:spPr>
              <a:xfrm>
                <a:off x="1673251" y="2144092"/>
                <a:ext cx="3918462" cy="662982"/>
              </a:xfrm>
              <a:prstGeom prst="roundRect">
                <a:avLst>
                  <a:gd name="adj" fmla="val 0"/>
                </a:avLst>
              </a:prstGeom>
              <a:solidFill>
                <a:srgbClr val="1E8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9" name="文本框 238"/>
            <p:cNvSpPr txBox="1"/>
            <p:nvPr/>
          </p:nvSpPr>
          <p:spPr>
            <a:xfrm>
              <a:off x="3315251" y="2284636"/>
              <a:ext cx="1598031" cy="368300"/>
            </a:xfrm>
            <a:prstGeom prst="rect">
              <a:avLst/>
            </a:prstGeom>
            <a:noFill/>
          </p:spPr>
          <p:txBody>
            <a:bodyPr wrap="square" rtlCol="0">
              <a:spAutoFit/>
            </a:bodyPr>
            <a:lstStyle>
              <a:defPPr>
                <a:defRPr lang="zh-CN"/>
              </a:defPPr>
              <a:lvl1pPr>
                <a:defRPr sz="2800" b="1">
                  <a:gradFill>
                    <a:gsLst>
                      <a:gs pos="0">
                        <a:schemeClr val="accent2">
                          <a:lumMod val="20000"/>
                          <a:lumOff val="80000"/>
                        </a:schemeClr>
                      </a:gs>
                      <a:gs pos="100000">
                        <a:srgbClr val="EBAD3C"/>
                      </a:gs>
                    </a:gsLst>
                    <a:lin ang="5400000" scaled="1"/>
                  </a:gradFill>
                  <a:latin typeface="+mn-ea"/>
                </a:defRPr>
              </a:lvl1pPr>
            </a:lstStyle>
            <a:p>
              <a:r>
                <a:rPr lang="zh-CN" altLang="en-US" sz="1800" dirty="0">
                  <a:solidFill>
                    <a:schemeClr val="bg1"/>
                  </a:solidFill>
                  <a:latin typeface="+mn-lt"/>
                  <a:cs typeface="+mn-ea"/>
                  <a:sym typeface="+mn-lt"/>
                </a:rPr>
                <a:t>计划</a:t>
              </a:r>
              <a:r>
                <a:rPr lang="zh-CN" altLang="en-US" sz="1800" dirty="0">
                  <a:solidFill>
                    <a:schemeClr val="bg1"/>
                  </a:solidFill>
                  <a:latin typeface="+mn-lt"/>
                  <a:cs typeface="+mn-ea"/>
                  <a:sym typeface="+mn-lt"/>
                </a:rPr>
                <a:t>报批</a:t>
              </a:r>
              <a:endParaRPr lang="zh-CN" altLang="en-US" sz="1800" dirty="0">
                <a:solidFill>
                  <a:schemeClr val="bg1"/>
                </a:solidFill>
                <a:latin typeface="+mn-lt"/>
                <a:cs typeface="+mn-ea"/>
                <a:sym typeface="+mn-lt"/>
              </a:endParaRPr>
            </a:p>
          </p:txBody>
        </p:sp>
        <p:sp>
          <p:nvSpPr>
            <p:cNvPr id="240" name="文本框 239"/>
            <p:cNvSpPr txBox="1"/>
            <p:nvPr/>
          </p:nvSpPr>
          <p:spPr>
            <a:xfrm>
              <a:off x="2369244" y="2220479"/>
              <a:ext cx="721995" cy="521970"/>
            </a:xfrm>
            <a:prstGeom prst="rect">
              <a:avLst/>
            </a:prstGeom>
            <a:noFill/>
          </p:spPr>
          <p:txBody>
            <a:bodyPr wrap="none" rtlCol="0">
              <a:spAutoFit/>
            </a:bodyPr>
            <a:lstStyle>
              <a:defPPr>
                <a:defRPr lang="zh-CN"/>
              </a:defPPr>
              <a:lvl1pPr>
                <a:defRPr sz="2800" b="1">
                  <a:solidFill>
                    <a:schemeClr val="bg1"/>
                  </a:solidFill>
                  <a:latin typeface="MiSans Heavy" panose="00000A00000000000000" pitchFamily="2" charset="-122"/>
                  <a:ea typeface="MiSans Heavy" panose="00000A00000000000000" pitchFamily="2" charset="-122"/>
                </a:defRPr>
              </a:lvl1pPr>
            </a:lstStyle>
            <a:p>
              <a:r>
                <a:rPr lang="en-US" altLang="zh-CN" dirty="0">
                  <a:sym typeface="+mn-lt"/>
                </a:rPr>
                <a:t>2.3</a:t>
              </a:r>
              <a:endParaRPr lang="en-US" altLang="zh-CN" dirty="0">
                <a:sym typeface="+mn-lt"/>
              </a:endParaRPr>
            </a:p>
          </p:txBody>
        </p:sp>
      </p:grpSp>
      <p:sp>
        <p:nvSpPr>
          <p:cNvPr id="4" name="文本框 3"/>
          <p:cNvSpPr txBox="1"/>
          <p:nvPr/>
        </p:nvSpPr>
        <p:spPr>
          <a:xfrm>
            <a:off x="2535555" y="2858135"/>
            <a:ext cx="7120890" cy="2065655"/>
          </a:xfrm>
          <a:prstGeom prst="rect">
            <a:avLst/>
          </a:prstGeom>
          <a:noFill/>
        </p:spPr>
        <p:txBody>
          <a:bodyPr wrap="square">
            <a:noAutofit/>
          </a:bodyPr>
          <a:lstStyle/>
          <a:p>
            <a:pPr algn="l">
              <a:lnSpc>
                <a:spcPct val="150000"/>
              </a:lnSpc>
            </a:pPr>
            <a:r>
              <a:rPr lang="en-US" altLang="zh-CN" sz="1200" b="1" dirty="0">
                <a:solidFill>
                  <a:schemeClr val="tx1">
                    <a:lumMod val="95000"/>
                    <a:lumOff val="5000"/>
                  </a:schemeClr>
                </a:solidFill>
                <a:cs typeface="+mn-ea"/>
                <a:sym typeface="+mn-lt"/>
              </a:rPr>
              <a:t>  </a:t>
            </a:r>
            <a:r>
              <a:rPr lang="zh-CN" altLang="en-US" sz="1400" b="1" dirty="0">
                <a:solidFill>
                  <a:schemeClr val="tx1">
                    <a:lumMod val="95000"/>
                    <a:lumOff val="5000"/>
                  </a:schemeClr>
                </a:solidFill>
                <a:latin typeface="+mn-ea"/>
                <a:cs typeface="+mn-ea"/>
                <a:sym typeface="+mn-lt"/>
              </a:rPr>
              <a:t>报批决策流程：（经管物资部汇总工程计划报批</a:t>
            </a:r>
            <a:r>
              <a:rPr lang="en-US" altLang="zh-CN" sz="1400" b="1" dirty="0">
                <a:solidFill>
                  <a:schemeClr val="tx1">
                    <a:lumMod val="95000"/>
                    <a:lumOff val="5000"/>
                  </a:schemeClr>
                </a:solidFill>
                <a:latin typeface="+mn-ea"/>
                <a:cs typeface="+mn-ea"/>
                <a:sym typeface="+mn-lt"/>
              </a:rPr>
              <a:t>—</a:t>
            </a:r>
            <a:r>
              <a:rPr lang="zh-CN" altLang="en-US" sz="1400" b="1" dirty="0">
                <a:solidFill>
                  <a:schemeClr val="tx1">
                    <a:lumMod val="95000"/>
                    <a:lumOff val="5000"/>
                  </a:schemeClr>
                </a:solidFill>
                <a:latin typeface="+mn-ea"/>
                <a:cs typeface="+mn-ea"/>
                <a:sym typeface="+mn-lt"/>
              </a:rPr>
              <a:t>总工程师初审</a:t>
            </a:r>
            <a:r>
              <a:rPr lang="en-US" altLang="zh-CN" sz="1400" b="1" dirty="0">
                <a:solidFill>
                  <a:schemeClr val="tx1">
                    <a:lumMod val="95000"/>
                    <a:lumOff val="5000"/>
                  </a:schemeClr>
                </a:solidFill>
                <a:latin typeface="+mn-ea"/>
                <a:cs typeface="+mn-ea"/>
                <a:sym typeface="+mn-lt"/>
              </a:rPr>
              <a:t>—</a:t>
            </a:r>
            <a:r>
              <a:rPr lang="zh-CN" altLang="en-US" sz="1400" b="1" dirty="0">
                <a:solidFill>
                  <a:schemeClr val="tx1">
                    <a:lumMod val="95000"/>
                    <a:lumOff val="5000"/>
                  </a:schemeClr>
                </a:solidFill>
                <a:latin typeface="+mn-ea"/>
                <a:cs typeface="+mn-ea"/>
                <a:sym typeface="+mn-lt"/>
              </a:rPr>
              <a:t>总经理组织复审</a:t>
            </a:r>
            <a:r>
              <a:rPr lang="en-US" altLang="zh-CN" sz="1400" b="1" dirty="0">
                <a:solidFill>
                  <a:schemeClr val="tx1">
                    <a:lumMod val="95000"/>
                    <a:lumOff val="5000"/>
                  </a:schemeClr>
                </a:solidFill>
                <a:latin typeface="+mn-ea"/>
                <a:cs typeface="+mn-ea"/>
                <a:sym typeface="+mn-lt"/>
              </a:rPr>
              <a:t>—</a:t>
            </a:r>
            <a:r>
              <a:rPr lang="zh-CN" altLang="en-US" sz="1400" b="1" dirty="0">
                <a:solidFill>
                  <a:schemeClr val="tx1">
                    <a:lumMod val="95000"/>
                    <a:lumOff val="5000"/>
                  </a:schemeClr>
                </a:solidFill>
                <a:latin typeface="+mn-ea"/>
                <a:cs typeface="+mn-ea"/>
                <a:sym typeface="+mn-lt"/>
              </a:rPr>
              <a:t>公司经理办公会审批）公司工程计划内部审批决策流程</a:t>
            </a:r>
            <a:r>
              <a:rPr lang="en-US" altLang="zh-CN" sz="1400" b="1" dirty="0">
                <a:solidFill>
                  <a:schemeClr val="tx1">
                    <a:lumMod val="95000"/>
                    <a:lumOff val="5000"/>
                  </a:schemeClr>
                </a:solidFill>
                <a:latin typeface="+mn-ea"/>
                <a:cs typeface="+mn-ea"/>
                <a:sym typeface="+mn-lt"/>
              </a:rPr>
              <a:t>—</a:t>
            </a:r>
            <a:r>
              <a:rPr lang="zh-CN" altLang="en-US" sz="1400" b="1" dirty="0">
                <a:solidFill>
                  <a:schemeClr val="tx1">
                    <a:lumMod val="95000"/>
                    <a:lumOff val="5000"/>
                  </a:schemeClr>
                </a:solidFill>
                <a:latin typeface="+mn-ea"/>
                <a:cs typeface="+mn-ea"/>
                <a:sym typeface="+mn-lt"/>
              </a:rPr>
              <a:t>经管物资部上报集团（工程管理系统），时间要求：八月份开始谋划下一年度工程计划。</a:t>
            </a:r>
            <a:endParaRPr lang="zh-CN" altLang="en-US" sz="1400" b="1" dirty="0">
              <a:solidFill>
                <a:schemeClr val="tx1">
                  <a:lumMod val="95000"/>
                  <a:lumOff val="5000"/>
                </a:schemeClr>
              </a:solidFill>
              <a:latin typeface="+mn-ea"/>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tags/tag1.xml><?xml version="1.0" encoding="utf-8"?>
<p:tagLst xmlns:p="http://schemas.openxmlformats.org/presentationml/2006/main">
  <p:tag name="KSO_WM_DIAGRAM_VIRTUALLY_FRAME" val="{&quot;height&quot;:162.0429133858268,&quot;left&quot;:-41.458346456692915,&quot;top&quot;:378.18850393700785,&quot;width&quot;:1045.1320472440943}"/>
</p:tagLst>
</file>

<file path=ppt/tags/tag10.xml><?xml version="1.0" encoding="utf-8"?>
<p:tagLst xmlns:p="http://schemas.openxmlformats.org/presentationml/2006/main">
  <p:tag name="KSO_WM_DIAGRAM_VIRTUALLY_FRAME" val="{&quot;height&quot;:162.0429133858268,&quot;left&quot;:-41.458346456692915,&quot;top&quot;:378.18850393700785,&quot;width&quot;:1045.1320472440943}"/>
</p:tagLst>
</file>

<file path=ppt/tags/tag100.xml><?xml version="1.0" encoding="utf-8"?>
<p:tagLst xmlns:p="http://schemas.openxmlformats.org/presentationml/2006/main">
  <p:tag name="KSO_WM_DIAGRAM_VIRTUALLY_FRAME" val="{&quot;height&quot;:448.583779527559,&quot;left&quot;:23.898031496062984,&quot;top&quot;:21.533149606299215,&quot;width&quot;:816.0823622047245}"/>
</p:tagLst>
</file>

<file path=ppt/tags/tag101.xml><?xml version="1.0" encoding="utf-8"?>
<p:tagLst xmlns:p="http://schemas.openxmlformats.org/presentationml/2006/main">
  <p:tag name="KSO_WM_DIAGRAM_VIRTUALLY_FRAME" val="{&quot;height&quot;:448.583779527559,&quot;left&quot;:23.898031496062984,&quot;top&quot;:21.533149606299215,&quot;width&quot;:816.0823622047245}"/>
</p:tagLst>
</file>

<file path=ppt/tags/tag102.xml><?xml version="1.0" encoding="utf-8"?>
<p:tagLst xmlns:p="http://schemas.openxmlformats.org/presentationml/2006/main">
  <p:tag name="KSO_WM_DIAGRAM_VIRTUALLY_FRAME" val="{&quot;height&quot;:448.583779527559,&quot;left&quot;:23.898031496062984,&quot;top&quot;:21.533149606299215,&quot;width&quot;:816.0823622047245}"/>
</p:tagLst>
</file>

<file path=ppt/tags/tag103.xml><?xml version="1.0" encoding="utf-8"?>
<p:tagLst xmlns:p="http://schemas.openxmlformats.org/presentationml/2006/main">
  <p:tag name="KSO_WM_DIAGRAM_VIRTUALLY_FRAME" val="{&quot;height&quot;:448.583779527559,&quot;left&quot;:23.898031496062984,&quot;top&quot;:21.533149606299215,&quot;width&quot;:816.0823622047245}"/>
</p:tagLst>
</file>

<file path=ppt/tags/tag104.xml><?xml version="1.0" encoding="utf-8"?>
<p:tagLst xmlns:p="http://schemas.openxmlformats.org/presentationml/2006/main">
  <p:tag name="KSO_WM_DIAGRAM_VIRTUALLY_FRAME" val="{&quot;height&quot;:448.583779527559,&quot;left&quot;:23.898031496062984,&quot;top&quot;:21.533149606299215,&quot;width&quot;:816.0823622047245}"/>
</p:tagLst>
</file>

<file path=ppt/tags/tag105.xml><?xml version="1.0" encoding="utf-8"?>
<p:tagLst xmlns:p="http://schemas.openxmlformats.org/presentationml/2006/main">
  <p:tag name="KSO_WM_DIAGRAM_VIRTUALLY_FRAME" val="{&quot;height&quot;:448.583779527559,&quot;left&quot;:23.898031496062984,&quot;top&quot;:21.533149606299215,&quot;width&quot;:816.0823622047245}"/>
</p:tagLst>
</file>

<file path=ppt/tags/tag106.xml><?xml version="1.0" encoding="utf-8"?>
<p:tagLst xmlns:p="http://schemas.openxmlformats.org/presentationml/2006/main">
  <p:tag name="KSO_WM_DIAGRAM_VIRTUALLY_FRAME" val="{&quot;height&quot;:448.583779527559,&quot;left&quot;:23.898031496062984,&quot;top&quot;:21.533149606299215,&quot;width&quot;:816.0823622047245}"/>
</p:tagLst>
</file>

<file path=ppt/tags/tag107.xml><?xml version="1.0" encoding="utf-8"?>
<p:tagLst xmlns:p="http://schemas.openxmlformats.org/presentationml/2006/main">
  <p:tag name="KSO_WM_DIAGRAM_VIRTUALLY_FRAME" val="{&quot;height&quot;:448.583779527559,&quot;left&quot;:23.898031496062984,&quot;top&quot;:21.533149606299215,&quot;width&quot;:816.0823622047245}"/>
</p:tagLst>
</file>

<file path=ppt/tags/tag108.xml><?xml version="1.0" encoding="utf-8"?>
<p:tagLst xmlns:p="http://schemas.openxmlformats.org/presentationml/2006/main">
  <p:tag name="KSO_WM_DIAGRAM_VIRTUALLY_FRAME" val="{&quot;height&quot;:448.583779527559,&quot;left&quot;:23.898031496062984,&quot;top&quot;:21.533149606299215,&quot;width&quot;:816.0823622047245}"/>
</p:tagLst>
</file>

<file path=ppt/tags/tag109.xml><?xml version="1.0" encoding="utf-8"?>
<p:tagLst xmlns:p="http://schemas.openxmlformats.org/presentationml/2006/main">
  <p:tag name="KSO_WM_DIAGRAM_VIRTUALLY_FRAME" val="{&quot;height&quot;:448.583779527559,&quot;left&quot;:23.898031496062984,&quot;top&quot;:21.533149606299215,&quot;width&quot;:816.0823622047245}"/>
</p:tagLst>
</file>

<file path=ppt/tags/tag11.xml><?xml version="1.0" encoding="utf-8"?>
<p:tagLst xmlns:p="http://schemas.openxmlformats.org/presentationml/2006/main">
  <p:tag name="KSO_WM_DIAGRAM_VIRTUALLY_FRAME" val="{&quot;height&quot;:162.0429133858268,&quot;left&quot;:-41.458346456692915,&quot;top&quot;:378.18850393700785,&quot;width&quot;:1045.1320472440943}"/>
</p:tagLst>
</file>

<file path=ppt/tags/tag110.xml><?xml version="1.0" encoding="utf-8"?>
<p:tagLst xmlns:p="http://schemas.openxmlformats.org/presentationml/2006/main">
  <p:tag name="KSO_WM_DIAGRAM_VIRTUALLY_FRAME" val="{&quot;height&quot;:448.583779527559,&quot;left&quot;:23.898031496062984,&quot;top&quot;:21.533149606299215,&quot;width&quot;:816.0823622047245}"/>
</p:tagLst>
</file>

<file path=ppt/tags/tag111.xml><?xml version="1.0" encoding="utf-8"?>
<p:tagLst xmlns:p="http://schemas.openxmlformats.org/presentationml/2006/main">
  <p:tag name="KSO_WM_DIAGRAM_VIRTUALLY_FRAME" val="{&quot;height&quot;:448.583779527559,&quot;left&quot;:23.898031496062984,&quot;top&quot;:21.533149606299215,&quot;width&quot;:816.0823622047245}"/>
</p:tagLst>
</file>

<file path=ppt/tags/tag112.xml><?xml version="1.0" encoding="utf-8"?>
<p:tagLst xmlns:p="http://schemas.openxmlformats.org/presentationml/2006/main">
  <p:tag name="KSO_WM_DIAGRAM_VIRTUALLY_FRAME" val="{&quot;height&quot;:401.7436220472441,&quot;left&quot;:37.28031496062992,&quot;top&quot;:66.4,&quot;width&quot;:866.56968503937}"/>
</p:tagLst>
</file>

<file path=ppt/tags/tag113.xml><?xml version="1.0" encoding="utf-8"?>
<p:tagLst xmlns:p="http://schemas.openxmlformats.org/presentationml/2006/main">
  <p:tag name="KSO_WM_DIAGRAM_VIRTUALLY_FRAME" val="{&quot;height&quot;:401.7436220472441,&quot;left&quot;:37.28031496062992,&quot;top&quot;:66.4,&quot;width&quot;:866.56968503937}"/>
</p:tagLst>
</file>

<file path=ppt/tags/tag114.xml><?xml version="1.0" encoding="utf-8"?>
<p:tagLst xmlns:p="http://schemas.openxmlformats.org/presentationml/2006/main">
  <p:tag name="KSO_WM_DIAGRAM_VIRTUALLY_FRAME" val="{&quot;height&quot;:401.7436220472441,&quot;left&quot;:37.28031496062992,&quot;top&quot;:66.4,&quot;width&quot;:866.56968503937}"/>
</p:tagLst>
</file>

<file path=ppt/tags/tag115.xml><?xml version="1.0" encoding="utf-8"?>
<p:tagLst xmlns:p="http://schemas.openxmlformats.org/presentationml/2006/main">
  <p:tag name="KSO_WM_DIAGRAM_VIRTUALLY_FRAME" val="{&quot;height&quot;:401.7436220472441,&quot;left&quot;:37.28031496062992,&quot;top&quot;:66.4,&quot;width&quot;:866.56968503937}"/>
</p:tagLst>
</file>

<file path=ppt/tags/tag116.xml><?xml version="1.0" encoding="utf-8"?>
<p:tagLst xmlns:p="http://schemas.openxmlformats.org/presentationml/2006/main">
  <p:tag name="KSO_WM_DIAGRAM_VIRTUALLY_FRAME" val="{&quot;height&quot;:401.7436220472441,&quot;left&quot;:37.28031496062992,&quot;top&quot;:66.4,&quot;width&quot;:866.56968503937}"/>
</p:tagLst>
</file>

<file path=ppt/tags/tag117.xml><?xml version="1.0" encoding="utf-8"?>
<p:tagLst xmlns:p="http://schemas.openxmlformats.org/presentationml/2006/main">
  <p:tag name="KSO_WM_DIAGRAM_VIRTUALLY_FRAME" val="{&quot;height&quot;:401.7436220472441,&quot;left&quot;:37.28031496062992,&quot;top&quot;:66.4,&quot;width&quot;:866.56968503937}"/>
</p:tagLst>
</file>

<file path=ppt/tags/tag118.xml><?xml version="1.0" encoding="utf-8"?>
<p:tagLst xmlns:p="http://schemas.openxmlformats.org/presentationml/2006/main">
  <p:tag name="KSO_WM_DIAGRAM_VIRTUALLY_FRAME" val="{&quot;height&quot;:402.45,&quot;left&quot;:24.731811023622047,&quot;top&quot;:72.91779527559056,&quot;width&quot;:306.28574803149615}"/>
</p:tagLst>
</file>

<file path=ppt/tags/tag119.xml><?xml version="1.0" encoding="utf-8"?>
<p:tagLst xmlns:p="http://schemas.openxmlformats.org/presentationml/2006/main">
  <p:tag name="KSO_WM_DIAGRAM_VIRTUALLY_FRAME" val="{&quot;height&quot;:402.45,&quot;left&quot;:24.731811023622047,&quot;top&quot;:72.91779527559056,&quot;width&quot;:306.28574803149615}"/>
</p:tagLst>
</file>

<file path=ppt/tags/tag12.xml><?xml version="1.0" encoding="utf-8"?>
<p:tagLst xmlns:p="http://schemas.openxmlformats.org/presentationml/2006/main">
  <p:tag name="KSO_WM_DIAGRAM_VIRTUALLY_FRAME" val="{&quot;height&quot;:162.0429133858268,&quot;left&quot;:-41.458346456692915,&quot;top&quot;:378.18850393700785,&quot;width&quot;:1045.1320472440943}"/>
</p:tagLst>
</file>

<file path=ppt/tags/tag120.xml><?xml version="1.0" encoding="utf-8"?>
<p:tagLst xmlns:p="http://schemas.openxmlformats.org/presentationml/2006/main">
  <p:tag name="KSO_WM_DIAGRAM_VIRTUALLY_FRAME" val="{&quot;height&quot;:402.45,&quot;left&quot;:24.731811023622047,&quot;top&quot;:72.91779527559056,&quot;width&quot;:306.28574803149615}"/>
</p:tagLst>
</file>

<file path=ppt/tags/tag121.xml><?xml version="1.0" encoding="utf-8"?>
<p:tagLst xmlns:p="http://schemas.openxmlformats.org/presentationml/2006/main">
  <p:tag name="KSO_WM_DIAGRAM_VIRTUALLY_FRAME" val="{&quot;height&quot;:326.81700787401576,&quot;left&quot;:25.23070866141732,&quot;top&quot;:106.52496062992125,&quot;width&quot;:856.1271653543306}"/>
</p:tagLst>
</file>

<file path=ppt/tags/tag122.xml><?xml version="1.0" encoding="utf-8"?>
<p:tagLst xmlns:p="http://schemas.openxmlformats.org/presentationml/2006/main">
  <p:tag name="KSO_WM_DIAGRAM_VIRTUALLY_FRAME" val="{&quot;height&quot;:326.81700787401576,&quot;left&quot;:25.23070866141732,&quot;top&quot;:106.52496062992125,&quot;width&quot;:856.1271653543306}"/>
</p:tagLst>
</file>

<file path=ppt/tags/tag123.xml><?xml version="1.0" encoding="utf-8"?>
<p:tagLst xmlns:p="http://schemas.openxmlformats.org/presentationml/2006/main">
  <p:tag name="KSO_WM_DIAGRAM_VIRTUALLY_FRAME" val="{&quot;height&quot;:326.81700787401576,&quot;left&quot;:25.23070866141732,&quot;top&quot;:106.52496062992125,&quot;width&quot;:856.1271653543306}"/>
</p:tagLst>
</file>

<file path=ppt/tags/tag124.xml><?xml version="1.0" encoding="utf-8"?>
<p:tagLst xmlns:p="http://schemas.openxmlformats.org/presentationml/2006/main">
  <p:tag name="KSO_WM_DIAGRAM_VIRTUALLY_FRAME" val="{&quot;height&quot;:326.81700787401576,&quot;left&quot;:25.23070866141732,&quot;top&quot;:106.52496062992125,&quot;width&quot;:856.1271653543306}"/>
</p:tagLst>
</file>

<file path=ppt/tags/tag125.xml><?xml version="1.0" encoding="utf-8"?>
<p:tagLst xmlns:p="http://schemas.openxmlformats.org/presentationml/2006/main">
  <p:tag name="KSO_WM_DIAGRAM_VIRTUALLY_FRAME" val="{&quot;height&quot;:326.81700787401576,&quot;left&quot;:25.23070866141732,&quot;top&quot;:106.52496062992125,&quot;width&quot;:856.1271653543306}"/>
</p:tagLst>
</file>

<file path=ppt/tags/tag126.xml><?xml version="1.0" encoding="utf-8"?>
<p:tagLst xmlns:p="http://schemas.openxmlformats.org/presentationml/2006/main">
  <p:tag name="KSO_WM_DIAGRAM_VIRTUALLY_FRAME" val="{&quot;height&quot;:326.81700787401576,&quot;left&quot;:25.23070866141732,&quot;top&quot;:106.52496062992125,&quot;width&quot;:856.1271653543306}"/>
</p:tagLst>
</file>

<file path=ppt/tags/tag127.xml><?xml version="1.0" encoding="utf-8"?>
<p:tagLst xmlns:p="http://schemas.openxmlformats.org/presentationml/2006/main">
  <p:tag name="KSO_WM_DIAGRAM_VIRTUALLY_FRAME" val="{&quot;height&quot;:326.81700787401576,&quot;left&quot;:25.23070866141732,&quot;top&quot;:106.52496062992125,&quot;width&quot;:856.1271653543306}"/>
</p:tagLst>
</file>

<file path=ppt/tags/tag128.xml><?xml version="1.0" encoding="utf-8"?>
<p:tagLst xmlns:p="http://schemas.openxmlformats.org/presentationml/2006/main">
  <p:tag name="KSO_WM_DIAGRAM_VIRTUALLY_FRAME" val="{&quot;height&quot;:326.81700787401576,&quot;left&quot;:25.23070866141732,&quot;top&quot;:106.52496062992125,&quot;width&quot;:856.1271653543306}"/>
</p:tagLst>
</file>

<file path=ppt/tags/tag129.xml><?xml version="1.0" encoding="utf-8"?>
<p:tagLst xmlns:p="http://schemas.openxmlformats.org/presentationml/2006/main">
  <p:tag name="KSO_WM_DIAGRAM_VIRTUALLY_FRAME" val="{&quot;height&quot;:326.81700787401576,&quot;left&quot;:25.23070866141732,&quot;top&quot;:106.52496062992125,&quot;width&quot;:856.1271653543306}"/>
</p:tagLst>
</file>

<file path=ppt/tags/tag13.xml><?xml version="1.0" encoding="utf-8"?>
<p:tagLst xmlns:p="http://schemas.openxmlformats.org/presentationml/2006/main">
  <p:tag name="KSO_WM_DIAGRAM_VIRTUALLY_FRAME" val="{&quot;height&quot;:162.0429133858268,&quot;left&quot;:-41.458346456692915,&quot;top&quot;:378.18850393700785,&quot;width&quot;:1045.1320472440943}"/>
</p:tagLst>
</file>

<file path=ppt/tags/tag130.xml><?xml version="1.0" encoding="utf-8"?>
<p:tagLst xmlns:p="http://schemas.openxmlformats.org/presentationml/2006/main">
  <p:tag name="KSO_WM_DIAGRAM_VIRTUALLY_FRAME" val="{&quot;height&quot;:326.81700787401576,&quot;left&quot;:25.23070866141732,&quot;top&quot;:106.52496062992125,&quot;width&quot;:856.1271653543306}"/>
</p:tagLst>
</file>

<file path=ppt/tags/tag131.xml><?xml version="1.0" encoding="utf-8"?>
<p:tagLst xmlns:p="http://schemas.openxmlformats.org/presentationml/2006/main">
  <p:tag name="KSO_WM_DIAGRAM_VIRTUALLY_FRAME" val="{&quot;height&quot;:326.81700787401576,&quot;left&quot;:25.23070866141732,&quot;top&quot;:106.52496062992125,&quot;width&quot;:856.1271653543306}"/>
</p:tagLst>
</file>

<file path=ppt/tags/tag132.xml><?xml version="1.0" encoding="utf-8"?>
<p:tagLst xmlns:p="http://schemas.openxmlformats.org/presentationml/2006/main">
  <p:tag name="KSO_WM_DIAGRAM_VIRTUALLY_FRAME" val="{&quot;height&quot;:326.81700787401576,&quot;left&quot;:25.23070866141732,&quot;top&quot;:106.52496062992125,&quot;width&quot;:856.1271653543306}"/>
</p:tagLst>
</file>

<file path=ppt/tags/tag133.xml><?xml version="1.0" encoding="utf-8"?>
<p:tagLst xmlns:p="http://schemas.openxmlformats.org/presentationml/2006/main">
  <p:tag name="KSO_WM_DIAGRAM_VIRTUALLY_FRAME" val="{&quot;height&quot;:326.81700787401576,&quot;left&quot;:25.23070866141732,&quot;top&quot;:106.52496062992125,&quot;width&quot;:856.1271653543306}"/>
</p:tagLst>
</file>

<file path=ppt/tags/tag134.xml><?xml version="1.0" encoding="utf-8"?>
<p:tagLst xmlns:p="http://schemas.openxmlformats.org/presentationml/2006/main">
  <p:tag name="KSO_WM_DIAGRAM_VIRTUALLY_FRAME" val="{&quot;height&quot;:326.81700787401576,&quot;left&quot;:25.23070866141732,&quot;top&quot;:106.52496062992125,&quot;width&quot;:856.1271653543306}"/>
</p:tagLst>
</file>

<file path=ppt/tags/tag135.xml><?xml version="1.0" encoding="utf-8"?>
<p:tagLst xmlns:p="http://schemas.openxmlformats.org/presentationml/2006/main">
  <p:tag name="KSO_WM_DIAGRAM_VIRTUALLY_FRAME" val="{&quot;height&quot;:326.81700787401576,&quot;left&quot;:25.23070866141732,&quot;top&quot;:106.52496062992125,&quot;width&quot;:856.1271653543306}"/>
</p:tagLst>
</file>

<file path=ppt/tags/tag136.xml><?xml version="1.0" encoding="utf-8"?>
<p:tagLst xmlns:p="http://schemas.openxmlformats.org/presentationml/2006/main">
  <p:tag name="KSO_WM_DIAGRAM_VIRTUALLY_FRAME" val="{&quot;height&quot;:326.81700787401576,&quot;left&quot;:25.23070866141732,&quot;top&quot;:106.52496062992125,&quot;width&quot;:856.1271653543306}"/>
</p:tagLst>
</file>

<file path=ppt/tags/tag137.xml><?xml version="1.0" encoding="utf-8"?>
<p:tagLst xmlns:p="http://schemas.openxmlformats.org/presentationml/2006/main">
  <p:tag name="KSO_WM_DIAGRAM_VIRTUALLY_FRAME" val="{&quot;height&quot;:326.81700787401576,&quot;left&quot;:25.23070866141732,&quot;top&quot;:106.52496062992125,&quot;width&quot;:856.1271653543306}"/>
</p:tagLst>
</file>

<file path=ppt/tags/tag138.xml><?xml version="1.0" encoding="utf-8"?>
<p:tagLst xmlns:p="http://schemas.openxmlformats.org/presentationml/2006/main">
  <p:tag name="KSO_WM_DIAGRAM_VIRTUALLY_FRAME" val="{&quot;height&quot;:326.81700787401576,&quot;left&quot;:25.23070866141732,&quot;top&quot;:106.52496062992125,&quot;width&quot;:856.1271653543306}"/>
</p:tagLst>
</file>

<file path=ppt/tags/tag139.xml><?xml version="1.0" encoding="utf-8"?>
<p:tagLst xmlns:p="http://schemas.openxmlformats.org/presentationml/2006/main">
  <p:tag name="KSO_WM_DIAGRAM_VIRTUALLY_FRAME" val="{&quot;height&quot;:326.81700787401576,&quot;left&quot;:25.23070866141732,&quot;top&quot;:106.52496062992125,&quot;width&quot;:856.1271653543306}"/>
</p:tagLst>
</file>

<file path=ppt/tags/tag14.xml><?xml version="1.0" encoding="utf-8"?>
<p:tagLst xmlns:p="http://schemas.openxmlformats.org/presentationml/2006/main">
  <p:tag name="KSO_WM_DIAGRAM_VIRTUALLY_FRAME" val="{&quot;height&quot;:162.0429133858268,&quot;left&quot;:-41.458346456692915,&quot;top&quot;:378.18850393700785,&quot;width&quot;:1045.1320472440943}"/>
</p:tagLst>
</file>

<file path=ppt/tags/tag140.xml><?xml version="1.0" encoding="utf-8"?>
<p:tagLst xmlns:p="http://schemas.openxmlformats.org/presentationml/2006/main">
  <p:tag name="KSO_WM_DIAGRAM_VIRTUALLY_FRAME" val="{&quot;height&quot;:326.81700787401576,&quot;left&quot;:25.23070866141732,&quot;top&quot;:106.52496062992125,&quot;width&quot;:856.1271653543306}"/>
</p:tagLst>
</file>

<file path=ppt/tags/tag141.xml><?xml version="1.0" encoding="utf-8"?>
<p:tagLst xmlns:p="http://schemas.openxmlformats.org/presentationml/2006/main">
  <p:tag name="KSO_WM_DIAGRAM_VIRTUALLY_FRAME" val="{&quot;height&quot;:324.6918110236221,&quot;left&quot;:107.85,&quot;top&quot;:116.28503937007875,&quot;width&quot;:148.8176377952756}"/>
</p:tagLst>
</file>

<file path=ppt/tags/tag142.xml><?xml version="1.0" encoding="utf-8"?>
<p:tagLst xmlns:p="http://schemas.openxmlformats.org/presentationml/2006/main">
  <p:tag name="SHADOWSIZE" val="100"/>
  <p:tag name="TEXTZ '" val="0"/>
  <p:tag name="KSO_WM_DIAGRAM_VIRTUALLY_FRAME" val="{&quot;height&quot;:318.9951181102362,&quot;left&quot;:115.09732283464567,&quot;top&quot;:117.3595275590551,&quot;width&quot;:724.910472440945}"/>
</p:tagLst>
</file>

<file path=ppt/tags/tag143.xml><?xml version="1.0" encoding="utf-8"?>
<p:tagLst xmlns:p="http://schemas.openxmlformats.org/presentationml/2006/main">
  <p:tag name="KSO_WM_DIAGRAM_VIRTUALLY_FRAME" val="{&quot;height&quot;:318.9951181102362,&quot;left&quot;:115.09732283464567,&quot;top&quot;:117.3595275590551,&quot;width&quot;:724.910472440945}"/>
</p:tagLst>
</file>

<file path=ppt/tags/tag15.xml><?xml version="1.0" encoding="utf-8"?>
<p:tagLst xmlns:p="http://schemas.openxmlformats.org/presentationml/2006/main">
  <p:tag name="KSO_WM_DIAGRAM_VIRTUALLY_FRAME" val="{&quot;height&quot;:162.0429133858268,&quot;left&quot;:-41.458346456692915,&quot;top&quot;:378.18850393700785,&quot;width&quot;:1045.1320472440943}"/>
</p:tagLst>
</file>

<file path=ppt/tags/tag16.xml><?xml version="1.0" encoding="utf-8"?>
<p:tagLst xmlns:p="http://schemas.openxmlformats.org/presentationml/2006/main">
  <p:tag name="KSO_WM_DIAGRAM_VIRTUALLY_FRAME" val="{&quot;height&quot;:162.0429133858268,&quot;left&quot;:-41.458346456692915,&quot;top&quot;:378.18850393700785,&quot;width&quot;:1045.1320472440943}"/>
</p:tagLst>
</file>

<file path=ppt/tags/tag17.xml><?xml version="1.0" encoding="utf-8"?>
<p:tagLst xmlns:p="http://schemas.openxmlformats.org/presentationml/2006/main">
  <p:tag name="KSO_WM_DIAGRAM_VIRTUALLY_FRAME" val="{&quot;height&quot;:162.0429133858268,&quot;left&quot;:-41.458346456692915,&quot;top&quot;:378.18850393700785,&quot;width&quot;:1045.1320472440943}"/>
</p:tagLst>
</file>

<file path=ppt/tags/tag18.xml><?xml version="1.0" encoding="utf-8"?>
<p:tagLst xmlns:p="http://schemas.openxmlformats.org/presentationml/2006/main">
  <p:tag name="KSO_WM_DIAGRAM_VIRTUALLY_FRAME" val="{&quot;height&quot;:162.0429133858268,&quot;left&quot;:-41.458346456692915,&quot;top&quot;:378.18850393700785,&quot;width&quot;:1045.1320472440943}"/>
</p:tagLst>
</file>

<file path=ppt/tags/tag19.xml><?xml version="1.0" encoding="utf-8"?>
<p:tagLst xmlns:p="http://schemas.openxmlformats.org/presentationml/2006/main">
  <p:tag name="KSO_WM_DIAGRAM_VIRTUALLY_FRAME" val="{&quot;height&quot;:162.0429133858268,&quot;left&quot;:-41.458346456692915,&quot;top&quot;:378.18850393700785,&quot;width&quot;:1045.1320472440943}"/>
</p:tagLst>
</file>

<file path=ppt/tags/tag2.xml><?xml version="1.0" encoding="utf-8"?>
<p:tagLst xmlns:p="http://schemas.openxmlformats.org/presentationml/2006/main">
  <p:tag name="KSO_WM_DIAGRAM_VIRTUALLY_FRAME" val="{&quot;height&quot;:162.0429133858268,&quot;left&quot;:-41.458346456692915,&quot;top&quot;:378.18850393700785,&quot;width&quot;:1045.1320472440943}"/>
</p:tagLst>
</file>

<file path=ppt/tags/tag20.xml><?xml version="1.0" encoding="utf-8"?>
<p:tagLst xmlns:p="http://schemas.openxmlformats.org/presentationml/2006/main">
  <p:tag name="KSO_WM_DIAGRAM_VIRTUALLY_FRAME" val="{&quot;height&quot;:162.0429133858268,&quot;left&quot;:-41.458346456692915,&quot;top&quot;:378.18850393700785,&quot;width&quot;:1045.1320472440943}"/>
</p:tagLst>
</file>

<file path=ppt/tags/tag21.xml><?xml version="1.0" encoding="utf-8"?>
<p:tagLst xmlns:p="http://schemas.openxmlformats.org/presentationml/2006/main">
  <p:tag name="KSO_WM_DIAGRAM_VIRTUALLY_FRAME" val="{&quot;height&quot;:162.0429133858268,&quot;left&quot;:-41.458346456692915,&quot;top&quot;:378.18850393700785,&quot;width&quot;:1045.1320472440943}"/>
</p:tagLst>
</file>

<file path=ppt/tags/tag22.xml><?xml version="1.0" encoding="utf-8"?>
<p:tagLst xmlns:p="http://schemas.openxmlformats.org/presentationml/2006/main">
  <p:tag name="KSO_WM_DIAGRAM_VIRTUALLY_FRAME" val="{&quot;height&quot;:162.0429133858268,&quot;left&quot;:-41.458346456692915,&quot;top&quot;:378.18850393700785,&quot;width&quot;:1045.1320472440943}"/>
</p:tagLst>
</file>

<file path=ppt/tags/tag23.xml><?xml version="1.0" encoding="utf-8"?>
<p:tagLst xmlns:p="http://schemas.openxmlformats.org/presentationml/2006/main">
  <p:tag name="KSO_WM_DIAGRAM_VIRTUALLY_FRAME" val="{&quot;height&quot;:162.0429133858268,&quot;left&quot;:-41.458346456692915,&quot;top&quot;:378.18850393700785,&quot;width&quot;:1045.1320472440943}"/>
</p:tagLst>
</file>

<file path=ppt/tags/tag24.xml><?xml version="1.0" encoding="utf-8"?>
<p:tagLst xmlns:p="http://schemas.openxmlformats.org/presentationml/2006/main">
  <p:tag name="KSO_WM_DIAGRAM_VIRTUALLY_FRAME" val="{&quot;height&quot;:235.42110236220475,&quot;left&quot;:111.25062992125984,&quot;top&quot;:177.3748818897638,&quot;width&quot;:738.1322834645669}"/>
</p:tagLst>
</file>

<file path=ppt/tags/tag25.xml><?xml version="1.0" encoding="utf-8"?>
<p:tagLst xmlns:p="http://schemas.openxmlformats.org/presentationml/2006/main">
  <p:tag name="KSO_WM_DIAGRAM_VIRTUALLY_FRAME" val="{&quot;height&quot;:235.42110236220475,&quot;left&quot;:111.25062992125984,&quot;top&quot;:177.3748818897638,&quot;width&quot;:738.1322834645669}"/>
</p:tagLst>
</file>

<file path=ppt/tags/tag26.xml><?xml version="1.0" encoding="utf-8"?>
<p:tagLst xmlns:p="http://schemas.openxmlformats.org/presentationml/2006/main">
  <p:tag name="KSO_WM_DIAGRAM_VIRTUALLY_FRAME" val="{&quot;height&quot;:235.42110236220475,&quot;left&quot;:111.25062992125984,&quot;top&quot;:177.3748818897638,&quot;width&quot;:738.1322834645669}"/>
</p:tagLst>
</file>

<file path=ppt/tags/tag27.xml><?xml version="1.0" encoding="utf-8"?>
<p:tagLst xmlns:p="http://schemas.openxmlformats.org/presentationml/2006/main">
  <p:tag name="KSO_WM_DIAGRAM_VIRTUALLY_FRAME" val="{&quot;height&quot;:235.42110236220475,&quot;left&quot;:111.25062992125984,&quot;top&quot;:177.3748818897638,&quot;width&quot;:738.1322834645669}"/>
</p:tagLst>
</file>

<file path=ppt/tags/tag28.xml><?xml version="1.0" encoding="utf-8"?>
<p:tagLst xmlns:p="http://schemas.openxmlformats.org/presentationml/2006/main">
  <p:tag name="KSO_WM_DIAGRAM_VIRTUALLY_FRAME" val="{&quot;height&quot;:235.42110236220475,&quot;left&quot;:111.25062992125984,&quot;top&quot;:177.3748818897638,&quot;width&quot;:738.1322834645669}"/>
</p:tagLst>
</file>

<file path=ppt/tags/tag29.xml><?xml version="1.0" encoding="utf-8"?>
<p:tagLst xmlns:p="http://schemas.openxmlformats.org/presentationml/2006/main">
  <p:tag name="KSO_WM_DIAGRAM_VIRTUALLY_FRAME" val="{&quot;height&quot;:235.42110236220475,&quot;left&quot;:111.25062992125984,&quot;top&quot;:177.3748818897638,&quot;width&quot;:738.1322834645669}"/>
</p:tagLst>
</file>

<file path=ppt/tags/tag3.xml><?xml version="1.0" encoding="utf-8"?>
<p:tagLst xmlns:p="http://schemas.openxmlformats.org/presentationml/2006/main">
  <p:tag name="KSO_WM_DIAGRAM_VIRTUALLY_FRAME" val="{&quot;height&quot;:162.0429133858268,&quot;left&quot;:-41.458346456692915,&quot;top&quot;:378.18850393700785,&quot;width&quot;:1045.1320472440943}"/>
</p:tagLst>
</file>

<file path=ppt/tags/tag30.xml><?xml version="1.0" encoding="utf-8"?>
<p:tagLst xmlns:p="http://schemas.openxmlformats.org/presentationml/2006/main">
  <p:tag name="KSO_WM_DIAGRAM_VIRTUALLY_FRAME" val="{&quot;height&quot;:235.42110236220475,&quot;left&quot;:111.25062992125984,&quot;top&quot;:177.3748818897638,&quot;width&quot;:738.1322834645669}"/>
</p:tagLst>
</file>

<file path=ppt/tags/tag31.xml><?xml version="1.0" encoding="utf-8"?>
<p:tagLst xmlns:p="http://schemas.openxmlformats.org/presentationml/2006/main">
  <p:tag name="KSO_WM_DIAGRAM_VIRTUALLY_FRAME" val="{&quot;height&quot;:235.42110236220475,&quot;left&quot;:111.25062992125984,&quot;top&quot;:177.3748818897638,&quot;width&quot;:738.1322834645669}"/>
</p:tagLst>
</file>

<file path=ppt/tags/tag32.xml><?xml version="1.0" encoding="utf-8"?>
<p:tagLst xmlns:p="http://schemas.openxmlformats.org/presentationml/2006/main">
  <p:tag name="KSO_WM_DIAGRAM_VIRTUALLY_FRAME" val="{&quot;height&quot;:235.42110236220475,&quot;left&quot;:111.25062992125984,&quot;top&quot;:177.3748818897638,&quot;width&quot;:738.1322834645669}"/>
</p:tagLst>
</file>

<file path=ppt/tags/tag33.xml><?xml version="1.0" encoding="utf-8"?>
<p:tagLst xmlns:p="http://schemas.openxmlformats.org/presentationml/2006/main">
  <p:tag name="KSO_WM_DIAGRAM_VIRTUALLY_FRAME" val="{&quot;height&quot;:235.42110236220475,&quot;left&quot;:111.25062992125984,&quot;top&quot;:177.3748818897638,&quot;width&quot;:738.1322834645669}"/>
</p:tagLst>
</file>

<file path=ppt/tags/tag34.xml><?xml version="1.0" encoding="utf-8"?>
<p:tagLst xmlns:p="http://schemas.openxmlformats.org/presentationml/2006/main">
  <p:tag name="KSO_WM_DIAGRAM_VIRTUALLY_FRAME" val="{&quot;height&quot;:235.42110236220475,&quot;left&quot;:111.25062992125984,&quot;top&quot;:177.3748818897638,&quot;width&quot;:738.1322834645669}"/>
</p:tagLst>
</file>

<file path=ppt/tags/tag35.xml><?xml version="1.0" encoding="utf-8"?>
<p:tagLst xmlns:p="http://schemas.openxmlformats.org/presentationml/2006/main">
  <p:tag name="KSO_WM_DIAGRAM_VIRTUALLY_FRAME" val="{&quot;height&quot;:235.42110236220475,&quot;left&quot;:111.25062992125984,&quot;top&quot;:177.3748818897638,&quot;width&quot;:738.1322834645669}"/>
</p:tagLst>
</file>

<file path=ppt/tags/tag36.xml><?xml version="1.0" encoding="utf-8"?>
<p:tagLst xmlns:p="http://schemas.openxmlformats.org/presentationml/2006/main">
  <p:tag name="KSO_WM_DIAGRAM_VIRTUALLY_FRAME" val="{&quot;height&quot;:235.42110236220475,&quot;left&quot;:111.25062992125984,&quot;top&quot;:177.3748818897638,&quot;width&quot;:738.1322834645669}"/>
</p:tagLst>
</file>

<file path=ppt/tags/tag37.xml><?xml version="1.0" encoding="utf-8"?>
<p:tagLst xmlns:p="http://schemas.openxmlformats.org/presentationml/2006/main">
  <p:tag name="KSO_WM_DIAGRAM_VIRTUALLY_FRAME" val="{&quot;height&quot;:235.42110236220475,&quot;left&quot;:111.25062992125984,&quot;top&quot;:177.3748818897638,&quot;width&quot;:738.1322834645669}"/>
</p:tagLst>
</file>

<file path=ppt/tags/tag38.xml><?xml version="1.0" encoding="utf-8"?>
<p:tagLst xmlns:p="http://schemas.openxmlformats.org/presentationml/2006/main">
  <p:tag name="KSO_WM_DIAGRAM_VIRTUALLY_FRAME" val="{&quot;height&quot;:235.42110236220475,&quot;left&quot;:111.25062992125984,&quot;top&quot;:177.3748818897638,&quot;width&quot;:738.1322834645669}"/>
</p:tagLst>
</file>

<file path=ppt/tags/tag39.xml><?xml version="1.0" encoding="utf-8"?>
<p:tagLst xmlns:p="http://schemas.openxmlformats.org/presentationml/2006/main">
  <p:tag name="KSO_WM_DIAGRAM_VIRTUALLY_FRAME" val="{&quot;height&quot;:235.42110236220475,&quot;left&quot;:111.25062992125984,&quot;top&quot;:177.3748818897638,&quot;width&quot;:738.1322834645669}"/>
</p:tagLst>
</file>

<file path=ppt/tags/tag4.xml><?xml version="1.0" encoding="utf-8"?>
<p:tagLst xmlns:p="http://schemas.openxmlformats.org/presentationml/2006/main">
  <p:tag name="KSO_WM_DIAGRAM_VIRTUALLY_FRAME" val="{&quot;height&quot;:162.0429133858268,&quot;left&quot;:-41.458346456692915,&quot;top&quot;:378.18850393700785,&quot;width&quot;:1045.1320472440943}"/>
</p:tagLst>
</file>

<file path=ppt/tags/tag40.xml><?xml version="1.0" encoding="utf-8"?>
<p:tagLst xmlns:p="http://schemas.openxmlformats.org/presentationml/2006/main">
  <p:tag name="KSO_WM_DIAGRAM_VIRTUALLY_FRAME" val="{&quot;height&quot;:235.42110236220475,&quot;left&quot;:111.25062992125984,&quot;top&quot;:177.3748818897638,&quot;width&quot;:738.1322834645669}"/>
</p:tagLst>
</file>

<file path=ppt/tags/tag41.xml><?xml version="1.0" encoding="utf-8"?>
<p:tagLst xmlns:p="http://schemas.openxmlformats.org/presentationml/2006/main">
  <p:tag name="KSO_WM_DIAGRAM_VIRTUALLY_FRAME" val="{&quot;height&quot;:235.42110236220475,&quot;left&quot;:111.25062992125984,&quot;top&quot;:177.3748818897638,&quot;width&quot;:738.1322834645669}"/>
</p:tagLst>
</file>

<file path=ppt/tags/tag42.xml><?xml version="1.0" encoding="utf-8"?>
<p:tagLst xmlns:p="http://schemas.openxmlformats.org/presentationml/2006/main">
  <p:tag name="KSO_WM_DIAGRAM_VIRTUALLY_FRAME" val="{&quot;height&quot;:235.42110236220475,&quot;left&quot;:111.25062992125984,&quot;top&quot;:177.3748818897638,&quot;width&quot;:738.1322834645669}"/>
</p:tagLst>
</file>

<file path=ppt/tags/tag43.xml><?xml version="1.0" encoding="utf-8"?>
<p:tagLst xmlns:p="http://schemas.openxmlformats.org/presentationml/2006/main">
  <p:tag name="KSO_WM_DIAGRAM_VIRTUALLY_FRAME" val="{&quot;height&quot;:235.42110236220475,&quot;left&quot;:111.25062992125984,&quot;top&quot;:177.3748818897638,&quot;width&quot;:738.1322834645669}"/>
</p:tagLst>
</file>

<file path=ppt/tags/tag44.xml><?xml version="1.0" encoding="utf-8"?>
<p:tagLst xmlns:p="http://schemas.openxmlformats.org/presentationml/2006/main">
  <p:tag name="KSO_WM_DIAGRAM_VIRTUALLY_FRAME" val="{&quot;height&quot;:235.42110236220475,&quot;left&quot;:111.25062992125984,&quot;top&quot;:177.3748818897638,&quot;width&quot;:738.1322834645669}"/>
</p:tagLst>
</file>

<file path=ppt/tags/tag45.xml><?xml version="1.0" encoding="utf-8"?>
<p:tagLst xmlns:p="http://schemas.openxmlformats.org/presentationml/2006/main">
  <p:tag name="KSO_WM_DIAGRAM_VIRTUALLY_FRAME" val="{&quot;height&quot;:235.42110236220475,&quot;left&quot;:111.25062992125984,&quot;top&quot;:177.3748818897638,&quot;width&quot;:738.1322834645669}"/>
</p:tagLst>
</file>

<file path=ppt/tags/tag46.xml><?xml version="1.0" encoding="utf-8"?>
<p:tagLst xmlns:p="http://schemas.openxmlformats.org/presentationml/2006/main">
  <p:tag name="TABLE_ENDDRAG_ORIGIN_RECT" val="627*280"/>
  <p:tag name="TABLE_ENDDRAG_RECT" val="154*155*627*280"/>
</p:tagLst>
</file>

<file path=ppt/tags/tag47.xml><?xml version="1.0" encoding="utf-8"?>
<p:tagLst xmlns:p="http://schemas.openxmlformats.org/presentationml/2006/main">
  <p:tag name="TABLE_ENDDRAG_ORIGIN_RECT" val="698*259"/>
  <p:tag name="TABLE_ENDDRAG_RECT" val="134*151*698*259"/>
</p:tagLst>
</file>

<file path=ppt/tags/tag48.xml><?xml version="1.0" encoding="utf-8"?>
<p:tagLst xmlns:p="http://schemas.openxmlformats.org/presentationml/2006/main">
  <p:tag name="KSO_WM_DIAGRAM_VIRTUALLY_FRAME" val="{&quot;height&quot;:281.93225931745485,&quot;left&quot;:401.48881889763777,&quot;top&quot;:144.65002414711202,&quot;width&quot;:448.2692125984251}"/>
</p:tagLst>
</file>

<file path=ppt/tags/tag49.xml><?xml version="1.0" encoding="utf-8"?>
<p:tagLst xmlns:p="http://schemas.openxmlformats.org/presentationml/2006/main">
  <p:tag name="KSO_WM_DIAGRAM_VIRTUALLY_FRAME" val="{&quot;height&quot;:281.93225931745485,&quot;left&quot;:401.48881889763777,&quot;top&quot;:144.65002414711202,&quot;width&quot;:448.2692125984251}"/>
</p:tagLst>
</file>

<file path=ppt/tags/tag5.xml><?xml version="1.0" encoding="utf-8"?>
<p:tagLst xmlns:p="http://schemas.openxmlformats.org/presentationml/2006/main">
  <p:tag name="KSO_WM_DIAGRAM_VIRTUALLY_FRAME" val="{&quot;height&quot;:162.0429133858268,&quot;left&quot;:-41.458346456692915,&quot;top&quot;:378.18850393700785,&quot;width&quot;:1045.1320472440943}"/>
</p:tagLst>
</file>

<file path=ppt/tags/tag50.xml><?xml version="1.0" encoding="utf-8"?>
<p:tagLst xmlns:p="http://schemas.openxmlformats.org/presentationml/2006/main">
  <p:tag name="KSO_WM_DIAGRAM_VIRTUALLY_FRAME" val="{&quot;height&quot;:281.93225931745485,&quot;left&quot;:401.48881889763777,&quot;top&quot;:144.65002414711202,&quot;width&quot;:448.2692125984251}"/>
</p:tagLst>
</file>

<file path=ppt/tags/tag51.xml><?xml version="1.0" encoding="utf-8"?>
<p:tagLst xmlns:p="http://schemas.openxmlformats.org/presentationml/2006/main">
  <p:tag name="KSO_WM_DIAGRAM_VIRTUALLY_FRAME" val="{&quot;height&quot;:281.93225931745485,&quot;left&quot;:401.48881889763777,&quot;top&quot;:144.65002414711202,&quot;width&quot;:448.2692125984251}"/>
</p:tagLst>
</file>

<file path=ppt/tags/tag52.xml><?xml version="1.0" encoding="utf-8"?>
<p:tagLst xmlns:p="http://schemas.openxmlformats.org/presentationml/2006/main">
  <p:tag name="KSO_WM_DIAGRAM_VIRTUALLY_FRAME" val="{&quot;height&quot;:281.93225931745485,&quot;left&quot;:401.48881889763777,&quot;top&quot;:144.65002414711202,&quot;width&quot;:448.2692125984251}"/>
</p:tagLst>
</file>

<file path=ppt/tags/tag53.xml><?xml version="1.0" encoding="utf-8"?>
<p:tagLst xmlns:p="http://schemas.openxmlformats.org/presentationml/2006/main">
  <p:tag name="KSO_WM_DIAGRAM_VIRTUALLY_FRAME" val="{&quot;height&quot;:281.93225931745485,&quot;left&quot;:401.48881889763777,&quot;top&quot;:144.65002414711202,&quot;width&quot;:448.2692125984251}"/>
</p:tagLst>
</file>

<file path=ppt/tags/tag54.xml><?xml version="1.0" encoding="utf-8"?>
<p:tagLst xmlns:p="http://schemas.openxmlformats.org/presentationml/2006/main">
  <p:tag name="KSO_WM_DIAGRAM_VIRTUALLY_FRAME" val="{&quot;height&quot;:281.93225931745485,&quot;left&quot;:401.48881889763777,&quot;top&quot;:144.65002414711202,&quot;width&quot;:448.2692125984251}"/>
</p:tagLst>
</file>

<file path=ppt/tags/tag55.xml><?xml version="1.0" encoding="utf-8"?>
<p:tagLst xmlns:p="http://schemas.openxmlformats.org/presentationml/2006/main">
  <p:tag name="KSO_WM_DIAGRAM_VIRTUALLY_FRAME" val="{&quot;height&quot;:281.93225931745485,&quot;left&quot;:401.48881889763777,&quot;top&quot;:144.65002414711202,&quot;width&quot;:448.2692125984251}"/>
</p:tagLst>
</file>

<file path=ppt/tags/tag56.xml><?xml version="1.0" encoding="utf-8"?>
<p:tagLst xmlns:p="http://schemas.openxmlformats.org/presentationml/2006/main">
  <p:tag name="KSO_WM_DIAGRAM_VIRTUALLY_FRAME" val="{&quot;height&quot;:281.93225931745485,&quot;left&quot;:401.48881889763777,&quot;top&quot;:144.65002414711202,&quot;width&quot;:448.2692125984251}"/>
</p:tagLst>
</file>

<file path=ppt/tags/tag57.xml><?xml version="1.0" encoding="utf-8"?>
<p:tagLst xmlns:p="http://schemas.openxmlformats.org/presentationml/2006/main">
  <p:tag name="KSO_WM_DIAGRAM_VIRTUALLY_FRAME" val="{&quot;height&quot;:281.93225931745485,&quot;left&quot;:401.48881889763777,&quot;top&quot;:144.65002414711202,&quot;width&quot;:448.2692125984251}"/>
</p:tagLst>
</file>

<file path=ppt/tags/tag58.xml><?xml version="1.0" encoding="utf-8"?>
<p:tagLst xmlns:p="http://schemas.openxmlformats.org/presentationml/2006/main">
  <p:tag name="KSO_WM_DIAGRAM_VIRTUALLY_FRAME" val="{&quot;height&quot;:281.93225931745485,&quot;left&quot;:401.48881889763777,&quot;top&quot;:144.65002414711202,&quot;width&quot;:448.2692125984251}"/>
</p:tagLst>
</file>

<file path=ppt/tags/tag59.xml><?xml version="1.0" encoding="utf-8"?>
<p:tagLst xmlns:p="http://schemas.openxmlformats.org/presentationml/2006/main">
  <p:tag name="KSO_WM_DIAGRAM_VIRTUALLY_FRAME" val="{&quot;height&quot;:281.93225931745485,&quot;left&quot;:401.48881889763777,&quot;top&quot;:144.65002414711202,&quot;width&quot;:448.2692125984251}"/>
</p:tagLst>
</file>

<file path=ppt/tags/tag6.xml><?xml version="1.0" encoding="utf-8"?>
<p:tagLst xmlns:p="http://schemas.openxmlformats.org/presentationml/2006/main">
  <p:tag name="KSO_WM_DIAGRAM_VIRTUALLY_FRAME" val="{&quot;height&quot;:162.0429133858268,&quot;left&quot;:-41.458346456692915,&quot;top&quot;:378.18850393700785,&quot;width&quot;:1045.1320472440943}"/>
</p:tagLst>
</file>

<file path=ppt/tags/tag60.xml><?xml version="1.0" encoding="utf-8"?>
<p:tagLst xmlns:p="http://schemas.openxmlformats.org/presentationml/2006/main">
  <p:tag name="KSO_WM_DIAGRAM_VIRTUALLY_FRAME" val="{&quot;height&quot;:281.93225931745485,&quot;left&quot;:401.48881889763777,&quot;top&quot;:144.65002414711202,&quot;width&quot;:448.2692125984251}"/>
</p:tagLst>
</file>

<file path=ppt/tags/tag61.xml><?xml version="1.0" encoding="utf-8"?>
<p:tagLst xmlns:p="http://schemas.openxmlformats.org/presentationml/2006/main">
  <p:tag name="KSO_WM_DIAGRAM_VIRTUALLY_FRAME" val="{&quot;height&quot;:281.93225931745485,&quot;left&quot;:401.48881889763777,&quot;top&quot;:144.65002414711202,&quot;width&quot;:448.2692125984251}"/>
</p:tagLst>
</file>

<file path=ppt/tags/tag62.xml><?xml version="1.0" encoding="utf-8"?>
<p:tagLst xmlns:p="http://schemas.openxmlformats.org/presentationml/2006/main">
  <p:tag name="KSO_WM_DIAGRAM_VIRTUALLY_FRAME" val="{&quot;height&quot;:281.93225931745485,&quot;left&quot;:401.48881889763777,&quot;top&quot;:144.65002414711202,&quot;width&quot;:448.2692125984251}"/>
</p:tagLst>
</file>

<file path=ppt/tags/tag63.xml><?xml version="1.0" encoding="utf-8"?>
<p:tagLst xmlns:p="http://schemas.openxmlformats.org/presentationml/2006/main">
  <p:tag name="KSO_WM_DIAGRAM_VIRTUALLY_FRAME" val="{&quot;height&quot;:281.93225931745485,&quot;left&quot;:401.48881889763777,&quot;top&quot;:144.65002414711202,&quot;width&quot;:448.2692125984251}"/>
</p:tagLst>
</file>

<file path=ppt/tags/tag64.xml><?xml version="1.0" encoding="utf-8"?>
<p:tagLst xmlns:p="http://schemas.openxmlformats.org/presentationml/2006/main">
  <p:tag name="KSO_WM_DIAGRAM_VIRTUALLY_FRAME" val="{&quot;height&quot;:281.93225931745485,&quot;left&quot;:401.48881889763777,&quot;top&quot;:144.65002414711202,&quot;width&quot;:448.2692125984251}"/>
</p:tagLst>
</file>

<file path=ppt/tags/tag65.xml><?xml version="1.0" encoding="utf-8"?>
<p:tagLst xmlns:p="http://schemas.openxmlformats.org/presentationml/2006/main">
  <p:tag name="KSO_WM_DIAGRAM_VIRTUALLY_FRAME" val="{&quot;height&quot;:281.93225931745485,&quot;left&quot;:401.48881889763777,&quot;top&quot;:144.65002414711202,&quot;width&quot;:448.2692125984251}"/>
</p:tagLst>
</file>

<file path=ppt/tags/tag66.xml><?xml version="1.0" encoding="utf-8"?>
<p:tagLst xmlns:p="http://schemas.openxmlformats.org/presentationml/2006/main">
  <p:tag name="KSO_WM_DIAGRAM_VIRTUALLY_FRAME" val="{&quot;height&quot;:334.2587401574803,&quot;left&quot;:74.62503937007872,&quot;top&quot;:105.97094488188978,&quot;width&quot;:810.75}"/>
</p:tagLst>
</file>

<file path=ppt/tags/tag67.xml><?xml version="1.0" encoding="utf-8"?>
<p:tagLst xmlns:p="http://schemas.openxmlformats.org/presentationml/2006/main">
  <p:tag name="KSO_WM_DIAGRAM_VIRTUALLY_FRAME" val="{&quot;height&quot;:334.2587401574803,&quot;left&quot;:74.62503937007872,&quot;top&quot;:105.97094488188978,&quot;width&quot;:810.75}"/>
</p:tagLst>
</file>

<file path=ppt/tags/tag68.xml><?xml version="1.0" encoding="utf-8"?>
<p:tagLst xmlns:p="http://schemas.openxmlformats.org/presentationml/2006/main">
  <p:tag name="KSO_WM_DIAGRAM_VIRTUALLY_FRAME" val="{&quot;height&quot;:334.2587401574803,&quot;left&quot;:74.62503937007872,&quot;top&quot;:105.97094488188978,&quot;width&quot;:810.75}"/>
</p:tagLst>
</file>

<file path=ppt/tags/tag69.xml><?xml version="1.0" encoding="utf-8"?>
<p:tagLst xmlns:p="http://schemas.openxmlformats.org/presentationml/2006/main">
  <p:tag name="KSO_WM_DIAGRAM_VIRTUALLY_FRAME" val="{&quot;height&quot;:334.2587401574803,&quot;left&quot;:74.62503937007872,&quot;top&quot;:105.97094488188978,&quot;width&quot;:810.75}"/>
</p:tagLst>
</file>

<file path=ppt/tags/tag7.xml><?xml version="1.0" encoding="utf-8"?>
<p:tagLst xmlns:p="http://schemas.openxmlformats.org/presentationml/2006/main">
  <p:tag name="KSO_WM_DIAGRAM_VIRTUALLY_FRAME" val="{&quot;height&quot;:162.0429133858268,&quot;left&quot;:-41.458346456692915,&quot;top&quot;:378.18850393700785,&quot;width&quot;:1045.1320472440943}"/>
</p:tagLst>
</file>

<file path=ppt/tags/tag70.xml><?xml version="1.0" encoding="utf-8"?>
<p:tagLst xmlns:p="http://schemas.openxmlformats.org/presentationml/2006/main">
  <p:tag name="KSO_WM_DIAGRAM_VIRTUALLY_FRAME" val="{&quot;height&quot;:334.2587401574803,&quot;left&quot;:74.62503937007872,&quot;top&quot;:105.97094488188978,&quot;width&quot;:810.75}"/>
</p:tagLst>
</file>

<file path=ppt/tags/tag71.xml><?xml version="1.0" encoding="utf-8"?>
<p:tagLst xmlns:p="http://schemas.openxmlformats.org/presentationml/2006/main">
  <p:tag name="KSO_WM_DIAGRAM_VIRTUALLY_FRAME" val="{&quot;height&quot;:334.2587401574803,&quot;left&quot;:74.62503937007872,&quot;top&quot;:105.97094488188978,&quot;width&quot;:810.75}"/>
</p:tagLst>
</file>

<file path=ppt/tags/tag72.xml><?xml version="1.0" encoding="utf-8"?>
<p:tagLst xmlns:p="http://schemas.openxmlformats.org/presentationml/2006/main">
  <p:tag name="KSO_WM_DIAGRAM_VIRTUALLY_FRAME" val="{&quot;height&quot;:334.2587401574803,&quot;left&quot;:74.62503937007872,&quot;top&quot;:105.97094488188978,&quot;width&quot;:810.75}"/>
</p:tagLst>
</file>

<file path=ppt/tags/tag73.xml><?xml version="1.0" encoding="utf-8"?>
<p:tagLst xmlns:p="http://schemas.openxmlformats.org/presentationml/2006/main">
  <p:tag name="KSO_WM_DIAGRAM_VIRTUALLY_FRAME" val="{&quot;height&quot;:296.60385826771653,&quot;left&quot;:144.69346456692912,&quot;top&quot;:129.51007874015747,&quot;width&quot;:672}"/>
</p:tagLst>
</file>

<file path=ppt/tags/tag74.xml><?xml version="1.0" encoding="utf-8"?>
<p:tagLst xmlns:p="http://schemas.openxmlformats.org/presentationml/2006/main">
  <p:tag name="KSO_WM_DIAGRAM_VIRTUALLY_FRAME" val="{&quot;height&quot;:296.60385826771653,&quot;left&quot;:144.69346456692912,&quot;top&quot;:129.51007874015747,&quot;width&quot;:672}"/>
</p:tagLst>
</file>

<file path=ppt/tags/tag75.xml><?xml version="1.0" encoding="utf-8"?>
<p:tagLst xmlns:p="http://schemas.openxmlformats.org/presentationml/2006/main">
  <p:tag name="KSO_WM_DIAGRAM_VIRTUALLY_FRAME" val="{&quot;height&quot;:296.60385826771653,&quot;left&quot;:144.69346456692912,&quot;top&quot;:129.51007874015747,&quot;width&quot;:672}"/>
</p:tagLst>
</file>

<file path=ppt/tags/tag76.xml><?xml version="1.0" encoding="utf-8"?>
<p:tagLst xmlns:p="http://schemas.openxmlformats.org/presentationml/2006/main">
  <p:tag name="KSO_WM_DIAGRAM_VIRTUALLY_FRAME" val="{&quot;height&quot;:296.60385826771653,&quot;left&quot;:144.69346456692912,&quot;top&quot;:129.51007874015747,&quot;width&quot;:672}"/>
</p:tagLst>
</file>

<file path=ppt/tags/tag77.xml><?xml version="1.0" encoding="utf-8"?>
<p:tagLst xmlns:p="http://schemas.openxmlformats.org/presentationml/2006/main">
  <p:tag name="KSO_WM_DIAGRAM_VIRTUALLY_FRAME" val="{&quot;height&quot;:296.60385826771653,&quot;left&quot;:144.69346456692912,&quot;top&quot;:129.51007874015747,&quot;width&quot;:672}"/>
</p:tagLst>
</file>

<file path=ppt/tags/tag78.xml><?xml version="1.0" encoding="utf-8"?>
<p:tagLst xmlns:p="http://schemas.openxmlformats.org/presentationml/2006/main">
  <p:tag name="KSO_WM_DIAGRAM_VIRTUALLY_FRAME" val="{&quot;height&quot;:296.60385826771653,&quot;left&quot;:144.69346456692912,&quot;top&quot;:129.51007874015747,&quot;width&quot;:672}"/>
</p:tagLst>
</file>

<file path=ppt/tags/tag79.xml><?xml version="1.0" encoding="utf-8"?>
<p:tagLst xmlns:p="http://schemas.openxmlformats.org/presentationml/2006/main">
  <p:tag name="KSO_WM_DIAGRAM_VIRTUALLY_FRAME" val="{&quot;height&quot;:296.60385826771653,&quot;left&quot;:144.69346456692912,&quot;top&quot;:129.51007874015747,&quot;width&quot;:672}"/>
</p:tagLst>
</file>

<file path=ppt/tags/tag8.xml><?xml version="1.0" encoding="utf-8"?>
<p:tagLst xmlns:p="http://schemas.openxmlformats.org/presentationml/2006/main">
  <p:tag name="KSO_WM_DIAGRAM_VIRTUALLY_FRAME" val="{&quot;height&quot;:162.0429133858268,&quot;left&quot;:-41.458346456692915,&quot;top&quot;:378.18850393700785,&quot;width&quot;:1045.1320472440943}"/>
</p:tagLst>
</file>

<file path=ppt/tags/tag80.xml><?xml version="1.0" encoding="utf-8"?>
<p:tagLst xmlns:p="http://schemas.openxmlformats.org/presentationml/2006/main">
  <p:tag name="KSO_WM_DIAGRAM_VIRTUALLY_FRAME" val="{&quot;height&quot;:296.60385826771653,&quot;left&quot;:144.69346456692912,&quot;top&quot;:129.51007874015747,&quot;width&quot;:672}"/>
</p:tagLst>
</file>

<file path=ppt/tags/tag81.xml><?xml version="1.0" encoding="utf-8"?>
<p:tagLst xmlns:p="http://schemas.openxmlformats.org/presentationml/2006/main">
  <p:tag name="KSO_WM_DIAGRAM_VIRTUALLY_FRAME" val="{&quot;height&quot;:296.60385826771653,&quot;left&quot;:144.69346456692912,&quot;top&quot;:129.51007874015747,&quot;width&quot;:672}"/>
</p:tagLst>
</file>

<file path=ppt/tags/tag82.xml><?xml version="1.0" encoding="utf-8"?>
<p:tagLst xmlns:p="http://schemas.openxmlformats.org/presentationml/2006/main">
  <p:tag name="KSO_WM_DIAGRAM_VIRTUALLY_FRAME" val="{&quot;height&quot;:296.60385826771653,&quot;left&quot;:144.69346456692912,&quot;top&quot;:129.51007874015747,&quot;width&quot;:672}"/>
</p:tagLst>
</file>

<file path=ppt/tags/tag83.xml><?xml version="1.0" encoding="utf-8"?>
<p:tagLst xmlns:p="http://schemas.openxmlformats.org/presentationml/2006/main">
  <p:tag name="KSO_WM_DIAGRAM_VIRTUALLY_FRAME" val="{&quot;height&quot;:296.60385826771653,&quot;left&quot;:144.69346456692912,&quot;top&quot;:129.51007874015747,&quot;width&quot;:672}"/>
</p:tagLst>
</file>

<file path=ppt/tags/tag84.xml><?xml version="1.0" encoding="utf-8"?>
<p:tagLst xmlns:p="http://schemas.openxmlformats.org/presentationml/2006/main">
  <p:tag name="KSO_WM_DIAGRAM_VIRTUALLY_FRAME" val="{&quot;height&quot;:296.60385826771653,&quot;left&quot;:144.69346456692912,&quot;top&quot;:129.51007874015747,&quot;width&quot;:672}"/>
</p:tagLst>
</file>

<file path=ppt/tags/tag85.xml><?xml version="1.0" encoding="utf-8"?>
<p:tagLst xmlns:p="http://schemas.openxmlformats.org/presentationml/2006/main">
  <p:tag name="KSO_WM_DIAGRAM_VIRTUALLY_FRAME" val="{&quot;height&quot;:296.60385826771653,&quot;left&quot;:144.69346456692912,&quot;top&quot;:129.51007874015747,&quot;width&quot;:672}"/>
</p:tagLst>
</file>

<file path=ppt/tags/tag86.xml><?xml version="1.0" encoding="utf-8"?>
<p:tagLst xmlns:p="http://schemas.openxmlformats.org/presentationml/2006/main">
  <p:tag name="KSO_WM_DIAGRAM_VIRTUALLY_FRAME" val="{&quot;height&quot;:296.60385826771653,&quot;left&quot;:144.69346456692912,&quot;top&quot;:129.51007874015747,&quot;width&quot;:672}"/>
</p:tagLst>
</file>

<file path=ppt/tags/tag87.xml><?xml version="1.0" encoding="utf-8"?>
<p:tagLst xmlns:p="http://schemas.openxmlformats.org/presentationml/2006/main">
  <p:tag name="KSO_WM_DIAGRAM_VIRTUALLY_FRAME" val="{&quot;height&quot;:277.7954330708661,&quot;left&quot;:79.39999999999995,&quot;top&quot;:136.86740157480315,&quot;width&quot;:769.1961416659294}"/>
</p:tagLst>
</file>

<file path=ppt/tags/tag88.xml><?xml version="1.0" encoding="utf-8"?>
<p:tagLst xmlns:p="http://schemas.openxmlformats.org/presentationml/2006/main">
  <p:tag name="KSO_WM_DIAGRAM_VIRTUALLY_FRAME" val="{&quot;height&quot;:277.7954330708661,&quot;left&quot;:79.39999999999995,&quot;top&quot;:136.86740157480315,&quot;width&quot;:769.1961416659294}"/>
</p:tagLst>
</file>

<file path=ppt/tags/tag89.xml><?xml version="1.0" encoding="utf-8"?>
<p:tagLst xmlns:p="http://schemas.openxmlformats.org/presentationml/2006/main">
  <p:tag name="KSO_WM_DIAGRAM_VIRTUALLY_FRAME" val="{&quot;height&quot;:277.7954330708661,&quot;left&quot;:79.39999999999995,&quot;top&quot;:136.86740157480315,&quot;width&quot;:769.1961416659294}"/>
</p:tagLst>
</file>

<file path=ppt/tags/tag9.xml><?xml version="1.0" encoding="utf-8"?>
<p:tagLst xmlns:p="http://schemas.openxmlformats.org/presentationml/2006/main">
  <p:tag name="KSO_WM_DIAGRAM_VIRTUALLY_FRAME" val="{&quot;height&quot;:162.0429133858268,&quot;left&quot;:-41.458346456692915,&quot;top&quot;:378.18850393700785,&quot;width&quot;:1045.1320472440943}"/>
</p:tagLst>
</file>

<file path=ppt/tags/tag90.xml><?xml version="1.0" encoding="utf-8"?>
<p:tagLst xmlns:p="http://schemas.openxmlformats.org/presentationml/2006/main">
  <p:tag name="KSO_WM_DIAGRAM_VIRTUALLY_FRAME" val="{&quot;height&quot;:277.7954330708661,&quot;left&quot;:79.39999999999995,&quot;top&quot;:136.86740157480315,&quot;width&quot;:769.1961416659294}"/>
</p:tagLst>
</file>

<file path=ppt/tags/tag91.xml><?xml version="1.0" encoding="utf-8"?>
<p:tagLst xmlns:p="http://schemas.openxmlformats.org/presentationml/2006/main">
  <p:tag name="KSO_WM_DIAGRAM_VIRTUALLY_FRAME" val="{&quot;height&quot;:277.7954330708661,&quot;left&quot;:79.39999999999995,&quot;top&quot;:136.86740157480315,&quot;width&quot;:769.1961416659294}"/>
</p:tagLst>
</file>

<file path=ppt/tags/tag92.xml><?xml version="1.0" encoding="utf-8"?>
<p:tagLst xmlns:p="http://schemas.openxmlformats.org/presentationml/2006/main">
  <p:tag name="KSO_WM_DIAGRAM_VIRTUALLY_FRAME" val="{&quot;height&quot;:277.7954330708661,&quot;left&quot;:79.39999999999995,&quot;top&quot;:136.86740157480315,&quot;width&quot;:769.1961416659294}"/>
</p:tagLst>
</file>

<file path=ppt/tags/tag93.xml><?xml version="1.0" encoding="utf-8"?>
<p:tagLst xmlns:p="http://schemas.openxmlformats.org/presentationml/2006/main">
  <p:tag name="KSO_WM_DIAGRAM_VIRTUALLY_FRAME" val="{&quot;height&quot;:277.7954330708661,&quot;left&quot;:79.39999999999995,&quot;top&quot;:136.86740157480315,&quot;width&quot;:769.1961416659294}"/>
</p:tagLst>
</file>

<file path=ppt/tags/tag94.xml><?xml version="1.0" encoding="utf-8"?>
<p:tagLst xmlns:p="http://schemas.openxmlformats.org/presentationml/2006/main">
  <p:tag name="KSO_WM_DIAGRAM_VIRTUALLY_FRAME" val="{&quot;height&quot;:277.7954330708661,&quot;left&quot;:79.39999999999995,&quot;top&quot;:136.86740157480315,&quot;width&quot;:769.1961416659294}"/>
</p:tagLst>
</file>

<file path=ppt/tags/tag95.xml><?xml version="1.0" encoding="utf-8"?>
<p:tagLst xmlns:p="http://schemas.openxmlformats.org/presentationml/2006/main">
  <p:tag name="KSO_WM_DIAGRAM_VIRTUALLY_FRAME" val="{&quot;height&quot;:277.7954330708661,&quot;left&quot;:79.39999999999995,&quot;top&quot;:136.86740157480315,&quot;width&quot;:769.1961416659294}"/>
</p:tagLst>
</file>

<file path=ppt/tags/tag96.xml><?xml version="1.0" encoding="utf-8"?>
<p:tagLst xmlns:p="http://schemas.openxmlformats.org/presentationml/2006/main">
  <p:tag name="KSO_WM_DIAGRAM_VIRTUALLY_FRAME" val="{&quot;height&quot;:277.7954330708661,&quot;left&quot;:79.39999999999995,&quot;top&quot;:136.86740157480315,&quot;width&quot;:769.1961416659294}"/>
</p:tagLst>
</file>

<file path=ppt/tags/tag97.xml><?xml version="1.0" encoding="utf-8"?>
<p:tagLst xmlns:p="http://schemas.openxmlformats.org/presentationml/2006/main">
  <p:tag name="KSO_WM_DIAGRAM_VIRTUALLY_FRAME" val="{&quot;height&quot;:277.7954330708661,&quot;left&quot;:79.39999999999995,&quot;top&quot;:136.86740157480315,&quot;width&quot;:769.1961416659294}"/>
</p:tagLst>
</file>

<file path=ppt/tags/tag98.xml><?xml version="1.0" encoding="utf-8"?>
<p:tagLst xmlns:p="http://schemas.openxmlformats.org/presentationml/2006/main">
  <p:tag name="KSO_WM_DIAGRAM_VIRTUALLY_FRAME" val="{&quot;height&quot;:277.7954330708661,&quot;left&quot;:79.39999999999995,&quot;top&quot;:136.86740157480315,&quot;width&quot;:769.1961416659294}"/>
</p:tagLst>
</file>

<file path=ppt/tags/tag99.xml><?xml version="1.0" encoding="utf-8"?>
<p:tagLst xmlns:p="http://schemas.openxmlformats.org/presentationml/2006/main">
  <p:tag name="KSO_WM_DIAGRAM_VIRTUALLY_FRAME" val="{&quot;height&quot;:448.583779527559,&quot;left&quot;:23.898031496062984,&quot;top&quot;:21.533149606299215,&quot;width&quot;:816.0823622047245}"/>
</p:tagLst>
</file>

<file path=ppt/theme/theme1.xml><?xml version="1.0" encoding="utf-8"?>
<a:theme xmlns:a="http://schemas.openxmlformats.org/drawingml/2006/main" name="51PPT模板网">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c2a2jzz">
      <a:majorFont>
        <a:latin typeface="HarmonyOS Sans SC Light"/>
        <a:ea typeface="阿里巴巴普惠体 2.0 55 Regular"/>
        <a:cs typeface=""/>
      </a:majorFont>
      <a:minorFont>
        <a:latin typeface="HarmonyOS Sans SC Light"/>
        <a:ea typeface="阿里巴巴普惠体 2.0 55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3867</Words>
  <Application>WPS 演示</Application>
  <PresentationFormat>宽屏</PresentationFormat>
  <Paragraphs>497</Paragraphs>
  <Slides>26</Slides>
  <Notes>25</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26</vt:i4>
      </vt:variant>
    </vt:vector>
  </HeadingPairs>
  <TitlesOfParts>
    <vt:vector size="46" baseType="lpstr">
      <vt:lpstr>Arial</vt:lpstr>
      <vt:lpstr>宋体</vt:lpstr>
      <vt:lpstr>Wingdings</vt:lpstr>
      <vt:lpstr>HarmonyOS Sans SC Light</vt:lpstr>
      <vt:lpstr>阿里巴巴普惠体 2.0 55 Regular</vt:lpstr>
      <vt:lpstr>鸿雷板书简体</vt:lpstr>
      <vt:lpstr>MiSans Heavy</vt:lpstr>
      <vt:lpstr>华文中宋</vt:lpstr>
      <vt:lpstr>黑体</vt:lpstr>
      <vt:lpstr>楷体_GB2312</vt:lpstr>
      <vt:lpstr>微软雅黑</vt:lpstr>
      <vt:lpstr>Arial Unicode MS</vt:lpstr>
      <vt:lpstr>等线</vt:lpstr>
      <vt:lpstr>新宋体</vt:lpstr>
      <vt:lpstr>Calibri</vt:lpstr>
      <vt:lpstr>阿里巴巴普惠体 2.0 55 Regular</vt:lpstr>
      <vt:lpstr>Segoe Print</vt:lpstr>
      <vt:lpstr>HarmonyOS Sans SC Light</vt:lpstr>
      <vt:lpstr>HarmonyOS Sans SC</vt:lpstr>
      <vt:lpstr>51PPT模板网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www.51pptmoban.com</Company>
  <LinksUpToDate>false</LinksUpToDate>
  <SharedDoc>false</SharedDoc>
  <HyperlinksChanged>false</HyperlinksChanged>
  <AppVersion>14.0000</AppVersion>
  <Manager>51PPT模板网</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简约小清新中国风工作汇报PPT模板</dc:title>
  <dc:creator>©51PPT模板网（www.51pptmoban.com）</dc:creator>
  <cp:keywords>版权归属：51PPT模板网</cp:keywords>
  <dc:description>51PPT模板网，幻灯片演示模板及素材免费下载！
51PPT模板网 唯一访问网址：www.51pptmoban.com</dc:description>
  <cp:lastModifiedBy>王方</cp:lastModifiedBy>
  <cp:revision>67</cp:revision>
  <dcterms:created xsi:type="dcterms:W3CDTF">2025-03-05T09:01:00Z</dcterms:created>
  <dcterms:modified xsi:type="dcterms:W3CDTF">2025-06-13T01:00:16Z</dcterms:modified>
  <cp:version>51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DEFD6496CD0546BFB7F750E3072C8C1D_12</vt:lpwstr>
  </property>
  <property fmtid="{D5CDD505-2E9C-101B-9397-08002B2CF9AE}" pid="3" name="KSOProductBuildVer">
    <vt:lpwstr>2052-12.1.0.21541</vt:lpwstr>
  </property>
</Properties>
</file>